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1057" r:id="rId5"/>
    <p:sldId id="1056" r:id="rId6"/>
    <p:sldId id="1060" r:id="rId7"/>
    <p:sldId id="1059" r:id="rId8"/>
    <p:sldId id="1062" r:id="rId9"/>
    <p:sldId id="1063" r:id="rId10"/>
    <p:sldId id="1064" r:id="rId11"/>
    <p:sldId id="1066" r:id="rId12"/>
    <p:sldId id="1065" r:id="rId13"/>
    <p:sldId id="1067" r:id="rId14"/>
    <p:sldId id="1068" r:id="rId15"/>
    <p:sldId id="10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00654-0F75-4024-9604-DEEF08E93621}" v="130" dt="2023-05-18T12:04:10.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72" autoAdjust="0"/>
    <p:restoredTop sz="82411" autoAdjust="0"/>
  </p:normalViewPr>
  <p:slideViewPr>
    <p:cSldViewPr snapToGrid="0">
      <p:cViewPr varScale="1">
        <p:scale>
          <a:sx n="134" d="100"/>
          <a:sy n="134" d="100"/>
        </p:scale>
        <p:origin x="59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ko, Laura V." userId="c182a81f-4db3-4978-a10d-24adcd89e810" providerId="ADAL" clId="{EEF00654-0F75-4024-9604-DEEF08E93621}"/>
    <pc:docChg chg="undo custSel addSld delSld modSld delMainMaster">
      <pc:chgData name="Milko, Laura V." userId="c182a81f-4db3-4978-a10d-24adcd89e810" providerId="ADAL" clId="{EEF00654-0F75-4024-9604-DEEF08E93621}" dt="2023-05-18T12:03:56.116" v="10865" actId="6549"/>
      <pc:docMkLst>
        <pc:docMk/>
      </pc:docMkLst>
      <pc:sldChg chg="modSp del mod">
        <pc:chgData name="Milko, Laura V." userId="c182a81f-4db3-4978-a10d-24adcd89e810" providerId="ADAL" clId="{EEF00654-0F75-4024-9604-DEEF08E93621}" dt="2023-05-11T16:36:04.273" v="2503" actId="2696"/>
        <pc:sldMkLst>
          <pc:docMk/>
          <pc:sldMk cId="263363932" sldId="256"/>
        </pc:sldMkLst>
        <pc:spChg chg="mod">
          <ac:chgData name="Milko, Laura V." userId="c182a81f-4db3-4978-a10d-24adcd89e810" providerId="ADAL" clId="{EEF00654-0F75-4024-9604-DEEF08E93621}" dt="2023-05-09T14:38:00.665" v="2136" actId="20577"/>
          <ac:spMkLst>
            <pc:docMk/>
            <pc:sldMk cId="263363932" sldId="256"/>
            <ac:spMk id="7" creationId="{0F36DBA3-48C6-F503-F169-C246333D0858}"/>
          </ac:spMkLst>
        </pc:spChg>
        <pc:spChg chg="mod">
          <ac:chgData name="Milko, Laura V." userId="c182a81f-4db3-4978-a10d-24adcd89e810" providerId="ADAL" clId="{EEF00654-0F75-4024-9604-DEEF08E93621}" dt="2023-05-09T11:34:17.689" v="329" actId="27636"/>
          <ac:spMkLst>
            <pc:docMk/>
            <pc:sldMk cId="263363932" sldId="256"/>
            <ac:spMk id="8" creationId="{98FB8FD8-3E5B-6A71-67B2-6F9C8EDA9FA0}"/>
          </ac:spMkLst>
        </pc:spChg>
      </pc:sldChg>
      <pc:sldChg chg="del">
        <pc:chgData name="Milko, Laura V." userId="c182a81f-4db3-4978-a10d-24adcd89e810" providerId="ADAL" clId="{EEF00654-0F75-4024-9604-DEEF08E93621}" dt="2023-05-11T17:07:23.777" v="3143" actId="47"/>
        <pc:sldMkLst>
          <pc:docMk/>
          <pc:sldMk cId="2941212072" sldId="257"/>
        </pc:sldMkLst>
      </pc:sldChg>
      <pc:sldChg chg="del">
        <pc:chgData name="Milko, Laura V." userId="c182a81f-4db3-4978-a10d-24adcd89e810" providerId="ADAL" clId="{EEF00654-0F75-4024-9604-DEEF08E93621}" dt="2023-05-11T17:07:23.777" v="3143" actId="47"/>
        <pc:sldMkLst>
          <pc:docMk/>
          <pc:sldMk cId="3125034888" sldId="258"/>
        </pc:sldMkLst>
      </pc:sldChg>
      <pc:sldChg chg="del">
        <pc:chgData name="Milko, Laura V." userId="c182a81f-4db3-4978-a10d-24adcd89e810" providerId="ADAL" clId="{EEF00654-0F75-4024-9604-DEEF08E93621}" dt="2023-05-11T17:07:23.777" v="3143" actId="47"/>
        <pc:sldMkLst>
          <pc:docMk/>
          <pc:sldMk cId="450692241" sldId="259"/>
        </pc:sldMkLst>
      </pc:sldChg>
      <pc:sldChg chg="del">
        <pc:chgData name="Milko, Laura V." userId="c182a81f-4db3-4978-a10d-24adcd89e810" providerId="ADAL" clId="{EEF00654-0F75-4024-9604-DEEF08E93621}" dt="2023-05-11T17:07:23.777" v="3143" actId="47"/>
        <pc:sldMkLst>
          <pc:docMk/>
          <pc:sldMk cId="1850405120" sldId="264"/>
        </pc:sldMkLst>
      </pc:sldChg>
      <pc:sldChg chg="del">
        <pc:chgData name="Milko, Laura V." userId="c182a81f-4db3-4978-a10d-24adcd89e810" providerId="ADAL" clId="{EEF00654-0F75-4024-9604-DEEF08E93621}" dt="2023-05-11T17:07:23.777" v="3143" actId="47"/>
        <pc:sldMkLst>
          <pc:docMk/>
          <pc:sldMk cId="1962805770" sldId="265"/>
        </pc:sldMkLst>
      </pc:sldChg>
      <pc:sldChg chg="del">
        <pc:chgData name="Milko, Laura V." userId="c182a81f-4db3-4978-a10d-24adcd89e810" providerId="ADAL" clId="{EEF00654-0F75-4024-9604-DEEF08E93621}" dt="2023-05-11T17:07:23.777" v="3143" actId="47"/>
        <pc:sldMkLst>
          <pc:docMk/>
          <pc:sldMk cId="2535950279" sldId="268"/>
        </pc:sldMkLst>
      </pc:sldChg>
      <pc:sldChg chg="del">
        <pc:chgData name="Milko, Laura V." userId="c182a81f-4db3-4978-a10d-24adcd89e810" providerId="ADAL" clId="{EEF00654-0F75-4024-9604-DEEF08E93621}" dt="2023-05-11T17:07:23.777" v="3143" actId="47"/>
        <pc:sldMkLst>
          <pc:docMk/>
          <pc:sldMk cId="4029658538" sldId="269"/>
        </pc:sldMkLst>
      </pc:sldChg>
      <pc:sldChg chg="del">
        <pc:chgData name="Milko, Laura V." userId="c182a81f-4db3-4978-a10d-24adcd89e810" providerId="ADAL" clId="{EEF00654-0F75-4024-9604-DEEF08E93621}" dt="2023-05-11T17:07:23.777" v="3143" actId="47"/>
        <pc:sldMkLst>
          <pc:docMk/>
          <pc:sldMk cId="18825826" sldId="274"/>
        </pc:sldMkLst>
      </pc:sldChg>
      <pc:sldChg chg="del">
        <pc:chgData name="Milko, Laura V." userId="c182a81f-4db3-4978-a10d-24adcd89e810" providerId="ADAL" clId="{EEF00654-0F75-4024-9604-DEEF08E93621}" dt="2023-05-11T17:07:23.777" v="3143" actId="47"/>
        <pc:sldMkLst>
          <pc:docMk/>
          <pc:sldMk cId="1073049301" sldId="276"/>
        </pc:sldMkLst>
      </pc:sldChg>
      <pc:sldChg chg="del">
        <pc:chgData name="Milko, Laura V." userId="c182a81f-4db3-4978-a10d-24adcd89e810" providerId="ADAL" clId="{EEF00654-0F75-4024-9604-DEEF08E93621}" dt="2023-05-11T17:07:23.777" v="3143" actId="47"/>
        <pc:sldMkLst>
          <pc:docMk/>
          <pc:sldMk cId="3842916939" sldId="291"/>
        </pc:sldMkLst>
      </pc:sldChg>
      <pc:sldChg chg="del">
        <pc:chgData name="Milko, Laura V." userId="c182a81f-4db3-4978-a10d-24adcd89e810" providerId="ADAL" clId="{EEF00654-0F75-4024-9604-DEEF08E93621}" dt="2023-05-11T17:07:23.777" v="3143" actId="47"/>
        <pc:sldMkLst>
          <pc:docMk/>
          <pc:sldMk cId="3315849287" sldId="562"/>
        </pc:sldMkLst>
      </pc:sldChg>
      <pc:sldChg chg="del">
        <pc:chgData name="Milko, Laura V." userId="c182a81f-4db3-4978-a10d-24adcd89e810" providerId="ADAL" clId="{EEF00654-0F75-4024-9604-DEEF08E93621}" dt="2023-05-11T17:07:23.777" v="3143" actId="47"/>
        <pc:sldMkLst>
          <pc:docMk/>
          <pc:sldMk cId="3367834631" sldId="594"/>
        </pc:sldMkLst>
      </pc:sldChg>
      <pc:sldChg chg="del">
        <pc:chgData name="Milko, Laura V." userId="c182a81f-4db3-4978-a10d-24adcd89e810" providerId="ADAL" clId="{EEF00654-0F75-4024-9604-DEEF08E93621}" dt="2023-05-11T17:07:23.777" v="3143" actId="47"/>
        <pc:sldMkLst>
          <pc:docMk/>
          <pc:sldMk cId="231597571" sldId="598"/>
        </pc:sldMkLst>
      </pc:sldChg>
      <pc:sldChg chg="del">
        <pc:chgData name="Milko, Laura V." userId="c182a81f-4db3-4978-a10d-24adcd89e810" providerId="ADAL" clId="{EEF00654-0F75-4024-9604-DEEF08E93621}" dt="2023-05-11T17:07:23.777" v="3143" actId="47"/>
        <pc:sldMkLst>
          <pc:docMk/>
          <pc:sldMk cId="3855177016" sldId="626"/>
        </pc:sldMkLst>
      </pc:sldChg>
      <pc:sldChg chg="del">
        <pc:chgData name="Milko, Laura V." userId="c182a81f-4db3-4978-a10d-24adcd89e810" providerId="ADAL" clId="{EEF00654-0F75-4024-9604-DEEF08E93621}" dt="2023-05-11T17:07:23.777" v="3143" actId="47"/>
        <pc:sldMkLst>
          <pc:docMk/>
          <pc:sldMk cId="3910526615" sldId="627"/>
        </pc:sldMkLst>
      </pc:sldChg>
      <pc:sldChg chg="del">
        <pc:chgData name="Milko, Laura V." userId="c182a81f-4db3-4978-a10d-24adcd89e810" providerId="ADAL" clId="{EEF00654-0F75-4024-9604-DEEF08E93621}" dt="2023-05-11T17:07:23.777" v="3143" actId="47"/>
        <pc:sldMkLst>
          <pc:docMk/>
          <pc:sldMk cId="2817603017" sldId="628"/>
        </pc:sldMkLst>
      </pc:sldChg>
      <pc:sldChg chg="del">
        <pc:chgData name="Milko, Laura V." userId="c182a81f-4db3-4978-a10d-24adcd89e810" providerId="ADAL" clId="{EEF00654-0F75-4024-9604-DEEF08E93621}" dt="2023-05-11T17:07:23.777" v="3143" actId="47"/>
        <pc:sldMkLst>
          <pc:docMk/>
          <pc:sldMk cId="2400610849" sldId="629"/>
        </pc:sldMkLst>
      </pc:sldChg>
      <pc:sldChg chg="del">
        <pc:chgData name="Milko, Laura V." userId="c182a81f-4db3-4978-a10d-24adcd89e810" providerId="ADAL" clId="{EEF00654-0F75-4024-9604-DEEF08E93621}" dt="2023-05-11T17:07:23.777" v="3143" actId="47"/>
        <pc:sldMkLst>
          <pc:docMk/>
          <pc:sldMk cId="3075754971" sldId="630"/>
        </pc:sldMkLst>
      </pc:sldChg>
      <pc:sldChg chg="del">
        <pc:chgData name="Milko, Laura V." userId="c182a81f-4db3-4978-a10d-24adcd89e810" providerId="ADAL" clId="{EEF00654-0F75-4024-9604-DEEF08E93621}" dt="2023-05-11T17:07:23.777" v="3143" actId="47"/>
        <pc:sldMkLst>
          <pc:docMk/>
          <pc:sldMk cId="101680119" sldId="631"/>
        </pc:sldMkLst>
      </pc:sldChg>
      <pc:sldChg chg="del">
        <pc:chgData name="Milko, Laura V." userId="c182a81f-4db3-4978-a10d-24adcd89e810" providerId="ADAL" clId="{EEF00654-0F75-4024-9604-DEEF08E93621}" dt="2023-05-11T17:07:23.777" v="3143" actId="47"/>
        <pc:sldMkLst>
          <pc:docMk/>
          <pc:sldMk cId="717685163" sldId="632"/>
        </pc:sldMkLst>
      </pc:sldChg>
      <pc:sldChg chg="del">
        <pc:chgData name="Milko, Laura V." userId="c182a81f-4db3-4978-a10d-24adcd89e810" providerId="ADAL" clId="{EEF00654-0F75-4024-9604-DEEF08E93621}" dt="2023-05-11T17:07:23.777" v="3143" actId="47"/>
        <pc:sldMkLst>
          <pc:docMk/>
          <pc:sldMk cId="3301851187" sldId="633"/>
        </pc:sldMkLst>
      </pc:sldChg>
      <pc:sldChg chg="del">
        <pc:chgData name="Milko, Laura V." userId="c182a81f-4db3-4978-a10d-24adcd89e810" providerId="ADAL" clId="{EEF00654-0F75-4024-9604-DEEF08E93621}" dt="2023-05-11T17:07:23.777" v="3143" actId="47"/>
        <pc:sldMkLst>
          <pc:docMk/>
          <pc:sldMk cId="2570612783" sldId="634"/>
        </pc:sldMkLst>
      </pc:sldChg>
      <pc:sldChg chg="del">
        <pc:chgData name="Milko, Laura V." userId="c182a81f-4db3-4978-a10d-24adcd89e810" providerId="ADAL" clId="{EEF00654-0F75-4024-9604-DEEF08E93621}" dt="2023-05-11T17:07:23.777" v="3143" actId="47"/>
        <pc:sldMkLst>
          <pc:docMk/>
          <pc:sldMk cId="718799618" sldId="635"/>
        </pc:sldMkLst>
      </pc:sldChg>
      <pc:sldChg chg="del">
        <pc:chgData name="Milko, Laura V." userId="c182a81f-4db3-4978-a10d-24adcd89e810" providerId="ADAL" clId="{EEF00654-0F75-4024-9604-DEEF08E93621}" dt="2023-05-11T17:07:23.777" v="3143" actId="47"/>
        <pc:sldMkLst>
          <pc:docMk/>
          <pc:sldMk cId="4094583251" sldId="641"/>
        </pc:sldMkLst>
      </pc:sldChg>
      <pc:sldChg chg="del">
        <pc:chgData name="Milko, Laura V." userId="c182a81f-4db3-4978-a10d-24adcd89e810" providerId="ADAL" clId="{EEF00654-0F75-4024-9604-DEEF08E93621}" dt="2023-05-11T17:07:23.777" v="3143" actId="47"/>
        <pc:sldMkLst>
          <pc:docMk/>
          <pc:sldMk cId="3575725749" sldId="665"/>
        </pc:sldMkLst>
      </pc:sldChg>
      <pc:sldChg chg="del">
        <pc:chgData name="Milko, Laura V." userId="c182a81f-4db3-4978-a10d-24adcd89e810" providerId="ADAL" clId="{EEF00654-0F75-4024-9604-DEEF08E93621}" dt="2023-05-11T17:07:23.777" v="3143" actId="47"/>
        <pc:sldMkLst>
          <pc:docMk/>
          <pc:sldMk cId="2538215776" sldId="669"/>
        </pc:sldMkLst>
      </pc:sldChg>
      <pc:sldChg chg="del">
        <pc:chgData name="Milko, Laura V." userId="c182a81f-4db3-4978-a10d-24adcd89e810" providerId="ADAL" clId="{EEF00654-0F75-4024-9604-DEEF08E93621}" dt="2023-05-11T17:07:23.777" v="3143" actId="47"/>
        <pc:sldMkLst>
          <pc:docMk/>
          <pc:sldMk cId="2933933802" sldId="1015"/>
        </pc:sldMkLst>
      </pc:sldChg>
      <pc:sldChg chg="del">
        <pc:chgData name="Milko, Laura V." userId="c182a81f-4db3-4978-a10d-24adcd89e810" providerId="ADAL" clId="{EEF00654-0F75-4024-9604-DEEF08E93621}" dt="2023-05-11T17:07:23.777" v="3143" actId="47"/>
        <pc:sldMkLst>
          <pc:docMk/>
          <pc:sldMk cId="1930948848" sldId="1016"/>
        </pc:sldMkLst>
      </pc:sldChg>
      <pc:sldChg chg="del">
        <pc:chgData name="Milko, Laura V." userId="c182a81f-4db3-4978-a10d-24adcd89e810" providerId="ADAL" clId="{EEF00654-0F75-4024-9604-DEEF08E93621}" dt="2023-05-11T17:07:23.777" v="3143" actId="47"/>
        <pc:sldMkLst>
          <pc:docMk/>
          <pc:sldMk cId="1049214463" sldId="1017"/>
        </pc:sldMkLst>
      </pc:sldChg>
      <pc:sldChg chg="del">
        <pc:chgData name="Milko, Laura V." userId="c182a81f-4db3-4978-a10d-24adcd89e810" providerId="ADAL" clId="{EEF00654-0F75-4024-9604-DEEF08E93621}" dt="2023-05-11T17:07:23.777" v="3143" actId="47"/>
        <pc:sldMkLst>
          <pc:docMk/>
          <pc:sldMk cId="2383119150" sldId="1027"/>
        </pc:sldMkLst>
      </pc:sldChg>
      <pc:sldChg chg="del">
        <pc:chgData name="Milko, Laura V." userId="c182a81f-4db3-4978-a10d-24adcd89e810" providerId="ADAL" clId="{EEF00654-0F75-4024-9604-DEEF08E93621}" dt="2023-05-11T17:07:23.777" v="3143" actId="47"/>
        <pc:sldMkLst>
          <pc:docMk/>
          <pc:sldMk cId="3512915515" sldId="1029"/>
        </pc:sldMkLst>
      </pc:sldChg>
      <pc:sldChg chg="del">
        <pc:chgData name="Milko, Laura V." userId="c182a81f-4db3-4978-a10d-24adcd89e810" providerId="ADAL" clId="{EEF00654-0F75-4024-9604-DEEF08E93621}" dt="2023-05-11T17:07:23.777" v="3143" actId="47"/>
        <pc:sldMkLst>
          <pc:docMk/>
          <pc:sldMk cId="1481989715" sldId="1030"/>
        </pc:sldMkLst>
      </pc:sldChg>
      <pc:sldChg chg="del">
        <pc:chgData name="Milko, Laura V." userId="c182a81f-4db3-4978-a10d-24adcd89e810" providerId="ADAL" clId="{EEF00654-0F75-4024-9604-DEEF08E93621}" dt="2023-05-11T17:07:23.777" v="3143" actId="47"/>
        <pc:sldMkLst>
          <pc:docMk/>
          <pc:sldMk cId="3686336219" sldId="1031"/>
        </pc:sldMkLst>
      </pc:sldChg>
      <pc:sldChg chg="del">
        <pc:chgData name="Milko, Laura V." userId="c182a81f-4db3-4978-a10d-24adcd89e810" providerId="ADAL" clId="{EEF00654-0F75-4024-9604-DEEF08E93621}" dt="2023-05-11T17:07:23.777" v="3143" actId="47"/>
        <pc:sldMkLst>
          <pc:docMk/>
          <pc:sldMk cId="2370789881" sldId="1035"/>
        </pc:sldMkLst>
      </pc:sldChg>
      <pc:sldChg chg="del">
        <pc:chgData name="Milko, Laura V." userId="c182a81f-4db3-4978-a10d-24adcd89e810" providerId="ADAL" clId="{EEF00654-0F75-4024-9604-DEEF08E93621}" dt="2023-05-11T17:07:23.777" v="3143" actId="47"/>
        <pc:sldMkLst>
          <pc:docMk/>
          <pc:sldMk cId="3919320090" sldId="1036"/>
        </pc:sldMkLst>
      </pc:sldChg>
      <pc:sldChg chg="del">
        <pc:chgData name="Milko, Laura V." userId="c182a81f-4db3-4978-a10d-24adcd89e810" providerId="ADAL" clId="{EEF00654-0F75-4024-9604-DEEF08E93621}" dt="2023-05-11T17:07:23.777" v="3143" actId="47"/>
        <pc:sldMkLst>
          <pc:docMk/>
          <pc:sldMk cId="1798763352" sldId="1037"/>
        </pc:sldMkLst>
      </pc:sldChg>
      <pc:sldChg chg="del">
        <pc:chgData name="Milko, Laura V." userId="c182a81f-4db3-4978-a10d-24adcd89e810" providerId="ADAL" clId="{EEF00654-0F75-4024-9604-DEEF08E93621}" dt="2023-05-11T17:07:23.777" v="3143" actId="47"/>
        <pc:sldMkLst>
          <pc:docMk/>
          <pc:sldMk cId="4206322584" sldId="1038"/>
        </pc:sldMkLst>
      </pc:sldChg>
      <pc:sldChg chg="del">
        <pc:chgData name="Milko, Laura V." userId="c182a81f-4db3-4978-a10d-24adcd89e810" providerId="ADAL" clId="{EEF00654-0F75-4024-9604-DEEF08E93621}" dt="2023-05-11T17:07:23.777" v="3143" actId="47"/>
        <pc:sldMkLst>
          <pc:docMk/>
          <pc:sldMk cId="3414306428" sldId="1041"/>
        </pc:sldMkLst>
      </pc:sldChg>
      <pc:sldChg chg="del setBg">
        <pc:chgData name="Milko, Laura V." userId="c182a81f-4db3-4978-a10d-24adcd89e810" providerId="ADAL" clId="{EEF00654-0F75-4024-9604-DEEF08E93621}" dt="2023-05-11T17:07:23.777" v="3143" actId="47"/>
        <pc:sldMkLst>
          <pc:docMk/>
          <pc:sldMk cId="2961866329" sldId="1042"/>
        </pc:sldMkLst>
      </pc:sldChg>
      <pc:sldChg chg="del">
        <pc:chgData name="Milko, Laura V." userId="c182a81f-4db3-4978-a10d-24adcd89e810" providerId="ADAL" clId="{EEF00654-0F75-4024-9604-DEEF08E93621}" dt="2023-05-11T17:07:23.777" v="3143" actId="47"/>
        <pc:sldMkLst>
          <pc:docMk/>
          <pc:sldMk cId="4098909131" sldId="1044"/>
        </pc:sldMkLst>
      </pc:sldChg>
      <pc:sldChg chg="del">
        <pc:chgData name="Milko, Laura V." userId="c182a81f-4db3-4978-a10d-24adcd89e810" providerId="ADAL" clId="{EEF00654-0F75-4024-9604-DEEF08E93621}" dt="2023-05-11T17:07:23.777" v="3143" actId="47"/>
        <pc:sldMkLst>
          <pc:docMk/>
          <pc:sldMk cId="3241370875" sldId="1048"/>
        </pc:sldMkLst>
      </pc:sldChg>
      <pc:sldChg chg="del">
        <pc:chgData name="Milko, Laura V." userId="c182a81f-4db3-4978-a10d-24adcd89e810" providerId="ADAL" clId="{EEF00654-0F75-4024-9604-DEEF08E93621}" dt="2023-05-11T17:07:23.777" v="3143" actId="47"/>
        <pc:sldMkLst>
          <pc:docMk/>
          <pc:sldMk cId="3077890234" sldId="1049"/>
        </pc:sldMkLst>
      </pc:sldChg>
      <pc:sldChg chg="del setBg">
        <pc:chgData name="Milko, Laura V." userId="c182a81f-4db3-4978-a10d-24adcd89e810" providerId="ADAL" clId="{EEF00654-0F75-4024-9604-DEEF08E93621}" dt="2023-05-11T17:07:23.777" v="3143" actId="47"/>
        <pc:sldMkLst>
          <pc:docMk/>
          <pc:sldMk cId="2423550213" sldId="1054"/>
        </pc:sldMkLst>
      </pc:sldChg>
      <pc:sldChg chg="del">
        <pc:chgData name="Milko, Laura V." userId="c182a81f-4db3-4978-a10d-24adcd89e810" providerId="ADAL" clId="{EEF00654-0F75-4024-9604-DEEF08E93621}" dt="2023-05-11T17:07:23.777" v="3143" actId="47"/>
        <pc:sldMkLst>
          <pc:docMk/>
          <pc:sldMk cId="1065403731" sldId="1055"/>
        </pc:sldMkLst>
      </pc:sldChg>
      <pc:sldChg chg="addSp modSp new mod modNotesTx">
        <pc:chgData name="Milko, Laura V." userId="c182a81f-4db3-4978-a10d-24adcd89e810" providerId="ADAL" clId="{EEF00654-0F75-4024-9604-DEEF08E93621}" dt="2023-05-17T16:46:27.725" v="5490" actId="20577"/>
        <pc:sldMkLst>
          <pc:docMk/>
          <pc:sldMk cId="3496177979" sldId="1056"/>
        </pc:sldMkLst>
        <pc:spChg chg="mod">
          <ac:chgData name="Milko, Laura V." userId="c182a81f-4db3-4978-a10d-24adcd89e810" providerId="ADAL" clId="{EEF00654-0F75-4024-9604-DEEF08E93621}" dt="2023-05-11T17:07:34.741" v="3148" actId="20577"/>
          <ac:spMkLst>
            <pc:docMk/>
            <pc:sldMk cId="3496177979" sldId="1056"/>
            <ac:spMk id="2" creationId="{E17BE8A3-E9B0-07A6-D113-883CEA5105EF}"/>
          </ac:spMkLst>
        </pc:spChg>
        <pc:spChg chg="mod">
          <ac:chgData name="Milko, Laura V." userId="c182a81f-4db3-4978-a10d-24adcd89e810" providerId="ADAL" clId="{EEF00654-0F75-4024-9604-DEEF08E93621}" dt="2023-05-17T16:42:47.848" v="5154" actId="20577"/>
          <ac:spMkLst>
            <pc:docMk/>
            <pc:sldMk cId="3496177979" sldId="1056"/>
            <ac:spMk id="3" creationId="{60FAD328-E77F-BD36-0470-3BD615D06583}"/>
          </ac:spMkLst>
        </pc:spChg>
        <pc:spChg chg="add mod">
          <ac:chgData name="Milko, Laura V." userId="c182a81f-4db3-4978-a10d-24adcd89e810" providerId="ADAL" clId="{EEF00654-0F75-4024-9604-DEEF08E93621}" dt="2023-05-11T17:41:08.057" v="3391" actId="1076"/>
          <ac:spMkLst>
            <pc:docMk/>
            <pc:sldMk cId="3496177979" sldId="1056"/>
            <ac:spMk id="5" creationId="{D9B7F33C-78B7-6D6D-0335-10186EB5DF52}"/>
          </ac:spMkLst>
        </pc:spChg>
      </pc:sldChg>
      <pc:sldChg chg="addSp delSp modSp add mod modNotesTx">
        <pc:chgData name="Milko, Laura V." userId="c182a81f-4db3-4978-a10d-24adcd89e810" providerId="ADAL" clId="{EEF00654-0F75-4024-9604-DEEF08E93621}" dt="2023-05-17T16:31:09.049" v="4321"/>
        <pc:sldMkLst>
          <pc:docMk/>
          <pc:sldMk cId="1788472098" sldId="1057"/>
        </pc:sldMkLst>
        <pc:spChg chg="add mod">
          <ac:chgData name="Milko, Laura V." userId="c182a81f-4db3-4978-a10d-24adcd89e810" providerId="ADAL" clId="{EEF00654-0F75-4024-9604-DEEF08E93621}" dt="2023-05-11T16:58:06.920" v="2769" actId="1076"/>
          <ac:spMkLst>
            <pc:docMk/>
            <pc:sldMk cId="1788472098" sldId="1057"/>
            <ac:spMk id="3" creationId="{1226B34A-6C19-C21B-169C-E38F6496825E}"/>
          </ac:spMkLst>
        </pc:spChg>
        <pc:spChg chg="mod">
          <ac:chgData name="Milko, Laura V." userId="c182a81f-4db3-4978-a10d-24adcd89e810" providerId="ADAL" clId="{EEF00654-0F75-4024-9604-DEEF08E93621}" dt="2023-05-11T16:54:50.286" v="2716" actId="1076"/>
          <ac:spMkLst>
            <pc:docMk/>
            <pc:sldMk cId="1788472098" sldId="1057"/>
            <ac:spMk id="7" creationId="{0F36DBA3-48C6-F503-F169-C246333D0858}"/>
          </ac:spMkLst>
        </pc:spChg>
        <pc:spChg chg="mod">
          <ac:chgData name="Milko, Laura V." userId="c182a81f-4db3-4978-a10d-24adcd89e810" providerId="ADAL" clId="{EEF00654-0F75-4024-9604-DEEF08E93621}" dt="2023-05-11T16:54:45.517" v="2715" actId="1076"/>
          <ac:spMkLst>
            <pc:docMk/>
            <pc:sldMk cId="1788472098" sldId="1057"/>
            <ac:spMk id="8" creationId="{98FB8FD8-3E5B-6A71-67B2-6F9C8EDA9FA0}"/>
          </ac:spMkLst>
        </pc:spChg>
        <pc:picChg chg="add mod ord">
          <ac:chgData name="Milko, Laura V." userId="c182a81f-4db3-4978-a10d-24adcd89e810" providerId="ADAL" clId="{EEF00654-0F75-4024-9604-DEEF08E93621}" dt="2023-05-11T16:57:50.271" v="2766" actId="1076"/>
          <ac:picMkLst>
            <pc:docMk/>
            <pc:sldMk cId="1788472098" sldId="1057"/>
            <ac:picMk id="2" creationId="{D8417F7D-1573-B53E-5FC4-82860D095F22}"/>
          </ac:picMkLst>
        </pc:picChg>
        <pc:picChg chg="mod">
          <ac:chgData name="Milko, Laura V." userId="c182a81f-4db3-4978-a10d-24adcd89e810" providerId="ADAL" clId="{EEF00654-0F75-4024-9604-DEEF08E93621}" dt="2023-05-11T16:54:37.540" v="2713" actId="1076"/>
          <ac:picMkLst>
            <pc:docMk/>
            <pc:sldMk cId="1788472098" sldId="1057"/>
            <ac:picMk id="9" creationId="{71F5D31F-BDBE-8E11-9C2A-09A67F751ADF}"/>
          </ac:picMkLst>
        </pc:picChg>
        <pc:picChg chg="del">
          <ac:chgData name="Milko, Laura V." userId="c182a81f-4db3-4978-a10d-24adcd89e810" providerId="ADAL" clId="{EEF00654-0F75-4024-9604-DEEF08E93621}" dt="2023-05-11T16:51:53.852" v="2618" actId="478"/>
          <ac:picMkLst>
            <pc:docMk/>
            <pc:sldMk cId="1788472098" sldId="1057"/>
            <ac:picMk id="10" creationId="{441B713F-C8C7-7653-B473-8AABF8C74EB3}"/>
          </ac:picMkLst>
        </pc:picChg>
      </pc:sldChg>
      <pc:sldChg chg="addSp delSp modSp add del mod setBg">
        <pc:chgData name="Milko, Laura V." userId="c182a81f-4db3-4978-a10d-24adcd89e810" providerId="ADAL" clId="{EEF00654-0F75-4024-9604-DEEF08E93621}" dt="2023-05-09T13:34:57.917" v="1266" actId="2696"/>
        <pc:sldMkLst>
          <pc:docMk/>
          <pc:sldMk cId="164547088" sldId="1058"/>
        </pc:sldMkLst>
        <pc:spChg chg="mod">
          <ac:chgData name="Milko, Laura V." userId="c182a81f-4db3-4978-a10d-24adcd89e810" providerId="ADAL" clId="{EEF00654-0F75-4024-9604-DEEF08E93621}" dt="2023-05-09T13:33:54.852" v="1262" actId="962"/>
          <ac:spMkLst>
            <pc:docMk/>
            <pc:sldMk cId="164547088" sldId="1058"/>
            <ac:spMk id="2" creationId="{E17BE8A3-E9B0-07A6-D113-883CEA5105EF}"/>
          </ac:spMkLst>
        </pc:spChg>
        <pc:spChg chg="add del mod ord">
          <ac:chgData name="Milko, Laura V." userId="c182a81f-4db3-4978-a10d-24adcd89e810" providerId="ADAL" clId="{EEF00654-0F75-4024-9604-DEEF08E93621}" dt="2023-05-09T13:33:45.819" v="1260" actId="26606"/>
          <ac:spMkLst>
            <pc:docMk/>
            <pc:sldMk cId="164547088" sldId="1058"/>
            <ac:spMk id="3" creationId="{60FAD328-E77F-BD36-0470-3BD615D06583}"/>
          </ac:spMkLst>
        </pc:spChg>
        <pc:spChg chg="add del">
          <ac:chgData name="Milko, Laura V." userId="c182a81f-4db3-4978-a10d-24adcd89e810" providerId="ADAL" clId="{EEF00654-0F75-4024-9604-DEEF08E93621}" dt="2023-05-09T13:33:31.493" v="1253" actId="26606"/>
          <ac:spMkLst>
            <pc:docMk/>
            <pc:sldMk cId="164547088" sldId="1058"/>
            <ac:spMk id="7" creationId="{058A14AF-9FB5-4CC7-BA35-E8E85D3EDF0E}"/>
          </ac:spMkLst>
        </pc:spChg>
        <pc:spChg chg="add del">
          <ac:chgData name="Milko, Laura V." userId="c182a81f-4db3-4978-a10d-24adcd89e810" providerId="ADAL" clId="{EEF00654-0F75-4024-9604-DEEF08E93621}" dt="2023-05-09T13:32:31.593" v="1250" actId="26606"/>
          <ac:spMkLst>
            <pc:docMk/>
            <pc:sldMk cId="164547088" sldId="1058"/>
            <ac:spMk id="8" creationId="{979E27D9-03C7-44E2-9FF8-15D0C8506AF7}"/>
          </ac:spMkLst>
        </pc:spChg>
        <pc:spChg chg="add del">
          <ac:chgData name="Milko, Laura V." userId="c182a81f-4db3-4978-a10d-24adcd89e810" providerId="ADAL" clId="{EEF00654-0F75-4024-9604-DEEF08E93621}" dt="2023-05-09T11:59:24.177" v="577" actId="26606"/>
          <ac:spMkLst>
            <pc:docMk/>
            <pc:sldMk cId="164547088" sldId="1058"/>
            <ac:spMk id="9" creationId="{DBC6133C-0615-4CE4-9132-37E609A9BDFA}"/>
          </ac:spMkLst>
        </pc:spChg>
        <pc:spChg chg="add del mod">
          <ac:chgData name="Milko, Laura V." userId="c182a81f-4db3-4978-a10d-24adcd89e810" providerId="ADAL" clId="{EEF00654-0F75-4024-9604-DEEF08E93621}" dt="2023-05-09T13:32:31.593" v="1250" actId="26606"/>
          <ac:spMkLst>
            <pc:docMk/>
            <pc:sldMk cId="164547088" sldId="1058"/>
            <ac:spMk id="10" creationId="{60FAD328-E77F-BD36-0470-3BD615D06583}"/>
          </ac:spMkLst>
        </pc:spChg>
        <pc:spChg chg="add del">
          <ac:chgData name="Milko, Laura V." userId="c182a81f-4db3-4978-a10d-24adcd89e810" providerId="ADAL" clId="{EEF00654-0F75-4024-9604-DEEF08E93621}" dt="2023-05-09T11:59:24.177" v="577" actId="26606"/>
          <ac:spMkLst>
            <pc:docMk/>
            <pc:sldMk cId="164547088" sldId="1058"/>
            <ac:spMk id="11" creationId="{169CC832-2974-4E8D-90ED-3E2941BA7336}"/>
          </ac:spMkLst>
        </pc:spChg>
        <pc:spChg chg="add del">
          <ac:chgData name="Milko, Laura V." userId="c182a81f-4db3-4978-a10d-24adcd89e810" providerId="ADAL" clId="{EEF00654-0F75-4024-9604-DEEF08E93621}" dt="2023-05-09T13:32:31.593" v="1250" actId="26606"/>
          <ac:spMkLst>
            <pc:docMk/>
            <pc:sldMk cId="164547088" sldId="1058"/>
            <ac:spMk id="12" creationId="{EEBF1590-3B36-48EE-A89D-3B6F3CB256AB}"/>
          </ac:spMkLst>
        </pc:spChg>
        <pc:spChg chg="add del">
          <ac:chgData name="Milko, Laura V." userId="c182a81f-4db3-4978-a10d-24adcd89e810" providerId="ADAL" clId="{EEF00654-0F75-4024-9604-DEEF08E93621}" dt="2023-05-09T11:59:24.177" v="577" actId="26606"/>
          <ac:spMkLst>
            <pc:docMk/>
            <pc:sldMk cId="164547088" sldId="1058"/>
            <ac:spMk id="13" creationId="{55222F96-971A-4F90-B841-6BAB416C7AC1}"/>
          </ac:spMkLst>
        </pc:spChg>
        <pc:spChg chg="add del">
          <ac:chgData name="Milko, Laura V." userId="c182a81f-4db3-4978-a10d-24adcd89e810" providerId="ADAL" clId="{EEF00654-0F75-4024-9604-DEEF08E93621}" dt="2023-05-09T13:32:31.593" v="1250" actId="26606"/>
          <ac:spMkLst>
            <pc:docMk/>
            <pc:sldMk cId="164547088" sldId="1058"/>
            <ac:spMk id="14" creationId="{AC8F6C8C-AB5A-4548-942D-E3FD40ACBC49}"/>
          </ac:spMkLst>
        </pc:spChg>
        <pc:spChg chg="add del">
          <ac:chgData name="Milko, Laura V." userId="c182a81f-4db3-4978-a10d-24adcd89e810" providerId="ADAL" clId="{EEF00654-0F75-4024-9604-DEEF08E93621}" dt="2023-05-09T11:59:24.177" v="577" actId="26606"/>
          <ac:spMkLst>
            <pc:docMk/>
            <pc:sldMk cId="164547088" sldId="1058"/>
            <ac:spMk id="15" creationId="{08980754-6F4B-43C9-B9BE-127B6BED6586}"/>
          </ac:spMkLst>
        </pc:spChg>
        <pc:spChg chg="add del">
          <ac:chgData name="Milko, Laura V." userId="c182a81f-4db3-4978-a10d-24adcd89e810" providerId="ADAL" clId="{EEF00654-0F75-4024-9604-DEEF08E93621}" dt="2023-05-09T13:33:31.493" v="1253" actId="26606"/>
          <ac:spMkLst>
            <pc:docMk/>
            <pc:sldMk cId="164547088" sldId="1058"/>
            <ac:spMk id="16" creationId="{3A9A4357-BD1D-4622-A4FE-766E6AB8DE84}"/>
          </ac:spMkLst>
        </pc:spChg>
        <pc:spChg chg="add del">
          <ac:chgData name="Milko, Laura V." userId="c182a81f-4db3-4978-a10d-24adcd89e810" providerId="ADAL" clId="{EEF00654-0F75-4024-9604-DEEF08E93621}" dt="2023-05-09T11:59:24.177" v="577" actId="26606"/>
          <ac:spMkLst>
            <pc:docMk/>
            <pc:sldMk cId="164547088" sldId="1058"/>
            <ac:spMk id="17" creationId="{2C1BBA94-3F40-40AA-8BB9-E69E25E537C1}"/>
          </ac:spMkLst>
        </pc:spChg>
        <pc:spChg chg="add del">
          <ac:chgData name="Milko, Laura V." userId="c182a81f-4db3-4978-a10d-24adcd89e810" providerId="ADAL" clId="{EEF00654-0F75-4024-9604-DEEF08E93621}" dt="2023-05-09T13:33:31.493" v="1253" actId="26606"/>
          <ac:spMkLst>
            <pc:docMk/>
            <pc:sldMk cId="164547088" sldId="1058"/>
            <ac:spMk id="18" creationId="{E659831F-0D9A-4C63-9EBB-8435B85A440F}"/>
          </ac:spMkLst>
        </pc:spChg>
        <pc:spChg chg="add del">
          <ac:chgData name="Milko, Laura V." userId="c182a81f-4db3-4978-a10d-24adcd89e810" providerId="ADAL" clId="{EEF00654-0F75-4024-9604-DEEF08E93621}" dt="2023-05-09T11:59:26.939" v="579" actId="26606"/>
          <ac:spMkLst>
            <pc:docMk/>
            <pc:sldMk cId="164547088" sldId="1058"/>
            <ac:spMk id="19" creationId="{1A95671B-3CC6-4792-9114-B74FAEA224E6}"/>
          </ac:spMkLst>
        </pc:spChg>
        <pc:spChg chg="add del">
          <ac:chgData name="Milko, Laura V." userId="c182a81f-4db3-4978-a10d-24adcd89e810" providerId="ADAL" clId="{EEF00654-0F75-4024-9604-DEEF08E93621}" dt="2023-05-09T13:33:31.493" v="1253" actId="26606"/>
          <ac:spMkLst>
            <pc:docMk/>
            <pc:sldMk cId="164547088" sldId="1058"/>
            <ac:spMk id="20" creationId="{E6995CE5-F890-4ABA-82A2-26507CE8D2A3}"/>
          </ac:spMkLst>
        </pc:spChg>
        <pc:spChg chg="add del">
          <ac:chgData name="Milko, Laura V." userId="c182a81f-4db3-4978-a10d-24adcd89e810" providerId="ADAL" clId="{EEF00654-0F75-4024-9604-DEEF08E93621}" dt="2023-05-09T13:33:35.926" v="1255" actId="26606"/>
          <ac:spMkLst>
            <pc:docMk/>
            <pc:sldMk cId="164547088" sldId="1058"/>
            <ac:spMk id="22" creationId="{5AA03EDC-7067-4DFF-B672-541D016AAAB8}"/>
          </ac:spMkLst>
        </pc:spChg>
        <pc:spChg chg="add del">
          <ac:chgData name="Milko, Laura V." userId="c182a81f-4db3-4978-a10d-24adcd89e810" providerId="ADAL" clId="{EEF00654-0F75-4024-9604-DEEF08E93621}" dt="2023-05-09T13:33:35.926" v="1255" actId="26606"/>
          <ac:spMkLst>
            <pc:docMk/>
            <pc:sldMk cId="164547088" sldId="1058"/>
            <ac:spMk id="23" creationId="{0EBF3E39-B0BE-496A-8604-9007470FFA3A}"/>
          </ac:spMkLst>
        </pc:spChg>
        <pc:spChg chg="add del">
          <ac:chgData name="Milko, Laura V." userId="c182a81f-4db3-4978-a10d-24adcd89e810" providerId="ADAL" clId="{EEF00654-0F75-4024-9604-DEEF08E93621}" dt="2023-05-09T13:33:41.202" v="1257" actId="26606"/>
          <ac:spMkLst>
            <pc:docMk/>
            <pc:sldMk cId="164547088" sldId="1058"/>
            <ac:spMk id="25" creationId="{FFB60E8C-7224-44A4-87A0-46A1711DD2ED}"/>
          </ac:spMkLst>
        </pc:spChg>
        <pc:spChg chg="add del">
          <ac:chgData name="Milko, Laura V." userId="c182a81f-4db3-4978-a10d-24adcd89e810" providerId="ADAL" clId="{EEF00654-0F75-4024-9604-DEEF08E93621}" dt="2023-05-09T13:33:41.202" v="1257" actId="26606"/>
          <ac:spMkLst>
            <pc:docMk/>
            <pc:sldMk cId="164547088" sldId="1058"/>
            <ac:spMk id="26" creationId="{5DA32751-37A2-45C0-BE94-63D375E27003}"/>
          </ac:spMkLst>
        </pc:spChg>
        <pc:spChg chg="add del">
          <ac:chgData name="Milko, Laura V." userId="c182a81f-4db3-4978-a10d-24adcd89e810" providerId="ADAL" clId="{EEF00654-0F75-4024-9604-DEEF08E93621}" dt="2023-05-09T13:33:41.202" v="1257" actId="26606"/>
          <ac:spMkLst>
            <pc:docMk/>
            <pc:sldMk cId="164547088" sldId="1058"/>
            <ac:spMk id="27" creationId="{E659831F-0D9A-4C63-9EBB-8435B85A440F}"/>
          </ac:spMkLst>
        </pc:spChg>
        <pc:spChg chg="add del">
          <ac:chgData name="Milko, Laura V." userId="c182a81f-4db3-4978-a10d-24adcd89e810" providerId="ADAL" clId="{EEF00654-0F75-4024-9604-DEEF08E93621}" dt="2023-05-09T13:33:41.202" v="1257" actId="26606"/>
          <ac:spMkLst>
            <pc:docMk/>
            <pc:sldMk cId="164547088" sldId="1058"/>
            <ac:spMk id="28" creationId="{5A55FBCD-CD42-40F5-8A1B-3203F9CAEEAA}"/>
          </ac:spMkLst>
        </pc:spChg>
        <pc:spChg chg="add del">
          <ac:chgData name="Milko, Laura V." userId="c182a81f-4db3-4978-a10d-24adcd89e810" providerId="ADAL" clId="{EEF00654-0F75-4024-9604-DEEF08E93621}" dt="2023-05-09T13:33:45.764" v="1259" actId="26606"/>
          <ac:spMkLst>
            <pc:docMk/>
            <pc:sldMk cId="164547088" sldId="1058"/>
            <ac:spMk id="30" creationId="{2F687420-BEB4-45CD-8226-339BE553B8E6}"/>
          </ac:spMkLst>
        </pc:spChg>
        <pc:spChg chg="add del">
          <ac:chgData name="Milko, Laura V." userId="c182a81f-4db3-4978-a10d-24adcd89e810" providerId="ADAL" clId="{EEF00654-0F75-4024-9604-DEEF08E93621}" dt="2023-05-09T13:33:45.764" v="1259" actId="26606"/>
          <ac:spMkLst>
            <pc:docMk/>
            <pc:sldMk cId="164547088" sldId="1058"/>
            <ac:spMk id="31" creationId="{169CC832-2974-4E8D-90ED-3E2941BA7336}"/>
          </ac:spMkLst>
        </pc:spChg>
        <pc:spChg chg="add del">
          <ac:chgData name="Milko, Laura V." userId="c182a81f-4db3-4978-a10d-24adcd89e810" providerId="ADAL" clId="{EEF00654-0F75-4024-9604-DEEF08E93621}" dt="2023-05-09T13:33:45.764" v="1259" actId="26606"/>
          <ac:spMkLst>
            <pc:docMk/>
            <pc:sldMk cId="164547088" sldId="1058"/>
            <ac:spMk id="32" creationId="{55222F96-971A-4F90-B841-6BAB416C7AC1}"/>
          </ac:spMkLst>
        </pc:spChg>
        <pc:spChg chg="add del">
          <ac:chgData name="Milko, Laura V." userId="c182a81f-4db3-4978-a10d-24adcd89e810" providerId="ADAL" clId="{EEF00654-0F75-4024-9604-DEEF08E93621}" dt="2023-05-09T13:33:45.764" v="1259" actId="26606"/>
          <ac:spMkLst>
            <pc:docMk/>
            <pc:sldMk cId="164547088" sldId="1058"/>
            <ac:spMk id="33" creationId="{08980754-6F4B-43C9-B9BE-127B6BED6586}"/>
          </ac:spMkLst>
        </pc:spChg>
        <pc:spChg chg="add del">
          <ac:chgData name="Milko, Laura V." userId="c182a81f-4db3-4978-a10d-24adcd89e810" providerId="ADAL" clId="{EEF00654-0F75-4024-9604-DEEF08E93621}" dt="2023-05-09T13:33:45.764" v="1259" actId="26606"/>
          <ac:spMkLst>
            <pc:docMk/>
            <pc:sldMk cId="164547088" sldId="1058"/>
            <ac:spMk id="34" creationId="{2C1BBA94-3F40-40AA-8BB9-E69E25E537C1}"/>
          </ac:spMkLst>
        </pc:spChg>
        <pc:spChg chg="add">
          <ac:chgData name="Milko, Laura V." userId="c182a81f-4db3-4978-a10d-24adcd89e810" providerId="ADAL" clId="{EEF00654-0F75-4024-9604-DEEF08E93621}" dt="2023-05-09T13:33:45.819" v="1260" actId="26606"/>
          <ac:spMkLst>
            <pc:docMk/>
            <pc:sldMk cId="164547088" sldId="1058"/>
            <ac:spMk id="36" creationId="{7FF47CB7-972F-479F-A36D-9E72D26EC8DA}"/>
          </ac:spMkLst>
        </pc:spChg>
        <pc:spChg chg="add">
          <ac:chgData name="Milko, Laura V." userId="c182a81f-4db3-4978-a10d-24adcd89e810" providerId="ADAL" clId="{EEF00654-0F75-4024-9604-DEEF08E93621}" dt="2023-05-09T13:33:45.819" v="1260" actId="26606"/>
          <ac:spMkLst>
            <pc:docMk/>
            <pc:sldMk cId="164547088" sldId="1058"/>
            <ac:spMk id="37" creationId="{0D153B68-5844-490D-8E67-F616D6D721CA}"/>
          </ac:spMkLst>
        </pc:spChg>
        <pc:spChg chg="add">
          <ac:chgData name="Milko, Laura V." userId="c182a81f-4db3-4978-a10d-24adcd89e810" providerId="ADAL" clId="{EEF00654-0F75-4024-9604-DEEF08E93621}" dt="2023-05-09T13:33:45.819" v="1260" actId="26606"/>
          <ac:spMkLst>
            <pc:docMk/>
            <pc:sldMk cId="164547088" sldId="1058"/>
            <ac:spMk id="38" creationId="{9A0D773F-7A7D-4DBB-9DEA-86BB8B8F4BC8}"/>
          </ac:spMkLst>
        </pc:spChg>
        <pc:graphicFrameChg chg="add del">
          <ac:chgData name="Milko, Laura V." userId="c182a81f-4db3-4978-a10d-24adcd89e810" providerId="ADAL" clId="{EEF00654-0F75-4024-9604-DEEF08E93621}" dt="2023-05-09T13:32:05.250" v="1240" actId="26606"/>
          <ac:graphicFrameMkLst>
            <pc:docMk/>
            <pc:sldMk cId="164547088" sldId="1058"/>
            <ac:graphicFrameMk id="6" creationId="{718C3740-FF3F-CE3F-5BB4-11BF74CAA7F5}"/>
          </ac:graphicFrameMkLst>
        </pc:graphicFrameChg>
        <pc:picChg chg="add mod">
          <ac:chgData name="Milko, Laura V." userId="c182a81f-4db3-4978-a10d-24adcd89e810" providerId="ADAL" clId="{EEF00654-0F75-4024-9604-DEEF08E93621}" dt="2023-05-09T13:33:54.851" v="1261" actId="27614"/>
          <ac:picMkLst>
            <pc:docMk/>
            <pc:sldMk cId="164547088" sldId="1058"/>
            <ac:picMk id="4" creationId="{1BF6FB27-74DA-9871-28DE-ED064E6FD4DF}"/>
          </ac:picMkLst>
        </pc:picChg>
      </pc:sldChg>
      <pc:sldChg chg="addSp delSp modSp add mod setBg setFolMasterObjs modNotesTx">
        <pc:chgData name="Milko, Laura V." userId="c182a81f-4db3-4978-a10d-24adcd89e810" providerId="ADAL" clId="{EEF00654-0F75-4024-9604-DEEF08E93621}" dt="2023-05-17T19:34:23.548" v="7714" actId="20577"/>
        <pc:sldMkLst>
          <pc:docMk/>
          <pc:sldMk cId="2389990338" sldId="1059"/>
        </pc:sldMkLst>
        <pc:spChg chg="mod">
          <ac:chgData name="Milko, Laura V." userId="c182a81f-4db3-4978-a10d-24adcd89e810" providerId="ADAL" clId="{EEF00654-0F75-4024-9604-DEEF08E93621}" dt="2023-05-11T17:31:36.217" v="3322" actId="26606"/>
          <ac:spMkLst>
            <pc:docMk/>
            <pc:sldMk cId="2389990338" sldId="1059"/>
            <ac:spMk id="2" creationId="{E17BE8A3-E9B0-07A6-D113-883CEA5105EF}"/>
          </ac:spMkLst>
        </pc:spChg>
        <pc:spChg chg="mod ord">
          <ac:chgData name="Milko, Laura V." userId="c182a81f-4db3-4978-a10d-24adcd89e810" providerId="ADAL" clId="{EEF00654-0F75-4024-9604-DEEF08E93621}" dt="2023-05-17T18:34:16.670" v="6064" actId="27636"/>
          <ac:spMkLst>
            <pc:docMk/>
            <pc:sldMk cId="2389990338" sldId="1059"/>
            <ac:spMk id="3" creationId="{60FAD328-E77F-BD36-0470-3BD615D06583}"/>
          </ac:spMkLst>
        </pc:spChg>
        <pc:spChg chg="add del">
          <ac:chgData name="Milko, Laura V." userId="c182a81f-4db3-4978-a10d-24adcd89e810" providerId="ADAL" clId="{EEF00654-0F75-4024-9604-DEEF08E93621}" dt="2023-05-11T17:30:50.486" v="3320" actId="26606"/>
          <ac:spMkLst>
            <pc:docMk/>
            <pc:sldMk cId="2389990338" sldId="1059"/>
            <ac:spMk id="10" creationId="{1CD81A2A-6ED4-4EF4-A14C-912D31E14800}"/>
          </ac:spMkLst>
        </pc:spChg>
        <pc:spChg chg="add del">
          <ac:chgData name="Milko, Laura V." userId="c182a81f-4db3-4978-a10d-24adcd89e810" providerId="ADAL" clId="{EEF00654-0F75-4024-9604-DEEF08E93621}" dt="2023-05-11T17:30:50.486" v="3320" actId="26606"/>
          <ac:spMkLst>
            <pc:docMk/>
            <pc:sldMk cId="2389990338" sldId="1059"/>
            <ac:spMk id="12" creationId="{1661932C-CA15-4E17-B115-FAE7CBEE4789}"/>
          </ac:spMkLst>
        </pc:spChg>
        <pc:spChg chg="add del">
          <ac:chgData name="Milko, Laura V." userId="c182a81f-4db3-4978-a10d-24adcd89e810" providerId="ADAL" clId="{EEF00654-0F75-4024-9604-DEEF08E93621}" dt="2023-05-11T17:30:50.486" v="3320" actId="26606"/>
          <ac:spMkLst>
            <pc:docMk/>
            <pc:sldMk cId="2389990338" sldId="1059"/>
            <ac:spMk id="14" creationId="{8590ADD5-9383-4D3D-9047-3DA2593CCB5D}"/>
          </ac:spMkLst>
        </pc:spChg>
        <pc:spChg chg="add del">
          <ac:chgData name="Milko, Laura V." userId="c182a81f-4db3-4978-a10d-24adcd89e810" providerId="ADAL" clId="{EEF00654-0F75-4024-9604-DEEF08E93621}" dt="2023-05-11T17:30:50.486" v="3320" actId="26606"/>
          <ac:spMkLst>
            <pc:docMk/>
            <pc:sldMk cId="2389990338" sldId="1059"/>
            <ac:spMk id="16" creationId="{DABE3E45-88CF-45D8-8D40-C773324D93F6}"/>
          </ac:spMkLst>
        </pc:spChg>
        <pc:spChg chg="add del">
          <ac:chgData name="Milko, Laura V." userId="c182a81f-4db3-4978-a10d-24adcd89e810" providerId="ADAL" clId="{EEF00654-0F75-4024-9604-DEEF08E93621}" dt="2023-05-11T17:30:50.486" v="3320" actId="26606"/>
          <ac:spMkLst>
            <pc:docMk/>
            <pc:sldMk cId="2389990338" sldId="1059"/>
            <ac:spMk id="20" creationId="{B91ECDA9-56DC-4270-8F33-01C5637B8CEB}"/>
          </ac:spMkLst>
        </pc:spChg>
        <pc:spChg chg="add del">
          <ac:chgData name="Milko, Laura V." userId="c182a81f-4db3-4978-a10d-24adcd89e810" providerId="ADAL" clId="{EEF00654-0F75-4024-9604-DEEF08E93621}" dt="2023-05-11T17:30:50.486" v="3320" actId="26606"/>
          <ac:spMkLst>
            <pc:docMk/>
            <pc:sldMk cId="2389990338" sldId="1059"/>
            <ac:spMk id="22" creationId="{75F47824-961D-465D-84F9-EAE11BC6173B}"/>
          </ac:spMkLst>
        </pc:spChg>
        <pc:spChg chg="add del">
          <ac:chgData name="Milko, Laura V." userId="c182a81f-4db3-4978-a10d-24adcd89e810" providerId="ADAL" clId="{EEF00654-0F75-4024-9604-DEEF08E93621}" dt="2023-05-11T17:30:50.486" v="3320" actId="26606"/>
          <ac:spMkLst>
            <pc:docMk/>
            <pc:sldMk cId="2389990338" sldId="1059"/>
            <ac:spMk id="24" creationId="{FEC9DA3E-C1D7-472D-B7C0-F71AE41FBA23}"/>
          </ac:spMkLst>
        </pc:spChg>
        <pc:spChg chg="add del">
          <ac:chgData name="Milko, Laura V." userId="c182a81f-4db3-4978-a10d-24adcd89e810" providerId="ADAL" clId="{EEF00654-0F75-4024-9604-DEEF08E93621}" dt="2023-05-11T17:31:36.217" v="3322" actId="26606"/>
          <ac:spMkLst>
            <pc:docMk/>
            <pc:sldMk cId="2389990338" sldId="1059"/>
            <ac:spMk id="26" creationId="{7FF47CB7-972F-479F-A36D-9E72D26EC8DA}"/>
          </ac:spMkLst>
        </pc:spChg>
        <pc:spChg chg="add del">
          <ac:chgData name="Milko, Laura V." userId="c182a81f-4db3-4978-a10d-24adcd89e810" providerId="ADAL" clId="{EEF00654-0F75-4024-9604-DEEF08E93621}" dt="2023-05-11T17:31:36.217" v="3322" actId="26606"/>
          <ac:spMkLst>
            <pc:docMk/>
            <pc:sldMk cId="2389990338" sldId="1059"/>
            <ac:spMk id="27" creationId="{0D153B68-5844-490D-8E67-F616D6D721CA}"/>
          </ac:spMkLst>
        </pc:spChg>
        <pc:spChg chg="add del">
          <ac:chgData name="Milko, Laura V." userId="c182a81f-4db3-4978-a10d-24adcd89e810" providerId="ADAL" clId="{EEF00654-0F75-4024-9604-DEEF08E93621}" dt="2023-05-11T17:31:36.217" v="3322" actId="26606"/>
          <ac:spMkLst>
            <pc:docMk/>
            <pc:sldMk cId="2389990338" sldId="1059"/>
            <ac:spMk id="28" creationId="{9A0D773F-7A7D-4DBB-9DEA-86BB8B8F4BC8}"/>
          </ac:spMkLst>
        </pc:spChg>
        <pc:picChg chg="del">
          <ac:chgData name="Milko, Laura V." userId="c182a81f-4db3-4978-a10d-24adcd89e810" providerId="ADAL" clId="{EEF00654-0F75-4024-9604-DEEF08E93621}" dt="2023-05-09T13:10:41.263" v="932" actId="478"/>
          <ac:picMkLst>
            <pc:docMk/>
            <pc:sldMk cId="2389990338" sldId="1059"/>
            <ac:picMk id="4" creationId="{1BF6FB27-74DA-9871-28DE-ED064E6FD4DF}"/>
          </ac:picMkLst>
        </pc:picChg>
        <pc:picChg chg="add mod">
          <ac:chgData name="Milko, Laura V." userId="c182a81f-4db3-4978-a10d-24adcd89e810" providerId="ADAL" clId="{EEF00654-0F75-4024-9604-DEEF08E93621}" dt="2023-05-17T18:49:25.011" v="7362" actId="1440"/>
          <ac:picMkLst>
            <pc:docMk/>
            <pc:sldMk cId="2389990338" sldId="1059"/>
            <ac:picMk id="5" creationId="{5520076A-A5F2-566A-E685-3293BCC2CDEE}"/>
          </ac:picMkLst>
        </pc:picChg>
        <pc:cxnChg chg="add del">
          <ac:chgData name="Milko, Laura V." userId="c182a81f-4db3-4978-a10d-24adcd89e810" providerId="ADAL" clId="{EEF00654-0F75-4024-9604-DEEF08E93621}" dt="2023-05-11T17:30:50.486" v="3320" actId="26606"/>
          <ac:cxnSpMkLst>
            <pc:docMk/>
            <pc:sldMk cId="2389990338" sldId="1059"/>
            <ac:cxnSpMk id="18" creationId="{49CD1692-827B-4C8D-B4A1-134FD04CF45C}"/>
          </ac:cxnSpMkLst>
        </pc:cxnChg>
      </pc:sldChg>
      <pc:sldChg chg="addSp delSp modSp mod delDesignElem modNotesTx">
        <pc:chgData name="Milko, Laura V." userId="c182a81f-4db3-4978-a10d-24adcd89e810" providerId="ADAL" clId="{EEF00654-0F75-4024-9604-DEEF08E93621}" dt="2023-05-17T18:32:24.962" v="6044" actId="6549"/>
        <pc:sldMkLst>
          <pc:docMk/>
          <pc:sldMk cId="1019930582" sldId="1060"/>
        </pc:sldMkLst>
        <pc:spChg chg="mod">
          <ac:chgData name="Milko, Laura V." userId="c182a81f-4db3-4978-a10d-24adcd89e810" providerId="ADAL" clId="{EEF00654-0F75-4024-9604-DEEF08E93621}" dt="2023-05-11T16:39:50.387" v="2571" actId="1076"/>
          <ac:spMkLst>
            <pc:docMk/>
            <pc:sldMk cId="1019930582" sldId="1060"/>
            <ac:spMk id="2" creationId="{E17BE8A3-E9B0-07A6-D113-883CEA5105EF}"/>
          </ac:spMkLst>
        </pc:spChg>
        <pc:spChg chg="mod">
          <ac:chgData name="Milko, Laura V." userId="c182a81f-4db3-4978-a10d-24adcd89e810" providerId="ADAL" clId="{EEF00654-0F75-4024-9604-DEEF08E93621}" dt="2023-05-11T16:43:55.434" v="2597" actId="6549"/>
          <ac:spMkLst>
            <pc:docMk/>
            <pc:sldMk cId="1019930582" sldId="1060"/>
            <ac:spMk id="3" creationId="{60FAD328-E77F-BD36-0470-3BD615D06583}"/>
          </ac:spMkLst>
        </pc:spChg>
        <pc:spChg chg="add del mod">
          <ac:chgData name="Milko, Laura V." userId="c182a81f-4db3-4978-a10d-24adcd89e810" providerId="ADAL" clId="{EEF00654-0F75-4024-9604-DEEF08E93621}" dt="2023-05-11T16:43:00.657" v="2589"/>
          <ac:spMkLst>
            <pc:docMk/>
            <pc:sldMk cId="1019930582" sldId="1060"/>
            <ac:spMk id="5" creationId="{D36BA951-14BE-8626-9E13-37E028B5E53C}"/>
          </ac:spMkLst>
        </pc:spChg>
        <pc:spChg chg="add mod">
          <ac:chgData name="Milko, Laura V." userId="c182a81f-4db3-4978-a10d-24adcd89e810" providerId="ADAL" clId="{EEF00654-0F75-4024-9604-DEEF08E93621}" dt="2023-05-11T16:44:26.250" v="2601" actId="1035"/>
          <ac:spMkLst>
            <pc:docMk/>
            <pc:sldMk cId="1019930582" sldId="1060"/>
            <ac:spMk id="6" creationId="{380F44E1-2CBB-910A-D953-E597D96802B3}"/>
          </ac:spMkLst>
        </pc:spChg>
        <pc:spChg chg="add mod">
          <ac:chgData name="Milko, Laura V." userId="c182a81f-4db3-4978-a10d-24adcd89e810" providerId="ADAL" clId="{EEF00654-0F75-4024-9604-DEEF08E93621}" dt="2023-05-11T16:49:41.582" v="2615" actId="1076"/>
          <ac:spMkLst>
            <pc:docMk/>
            <pc:sldMk cId="1019930582" sldId="1060"/>
            <ac:spMk id="7" creationId="{72C410A5-1F7D-52AE-B2E1-F6243B56B3F3}"/>
          </ac:spMkLst>
        </pc:spChg>
        <pc:picChg chg="mod ord">
          <ac:chgData name="Milko, Laura V." userId="c182a81f-4db3-4978-a10d-24adcd89e810" providerId="ADAL" clId="{EEF00654-0F75-4024-9604-DEEF08E93621}" dt="2023-05-11T16:49:38.031" v="2614" actId="1076"/>
          <ac:picMkLst>
            <pc:docMk/>
            <pc:sldMk cId="1019930582" sldId="1060"/>
            <ac:picMk id="4" creationId="{1BF6FB27-74DA-9871-28DE-ED064E6FD4DF}"/>
          </ac:picMkLst>
        </pc:picChg>
      </pc:sldChg>
      <pc:sldChg chg="modSp add del mod">
        <pc:chgData name="Milko, Laura V." userId="c182a81f-4db3-4978-a10d-24adcd89e810" providerId="ADAL" clId="{EEF00654-0F75-4024-9604-DEEF08E93621}" dt="2023-05-11T17:06:51.221" v="3142" actId="47"/>
        <pc:sldMkLst>
          <pc:docMk/>
          <pc:sldMk cId="1695637260" sldId="1061"/>
        </pc:sldMkLst>
        <pc:spChg chg="mod">
          <ac:chgData name="Milko, Laura V." userId="c182a81f-4db3-4978-a10d-24adcd89e810" providerId="ADAL" clId="{EEF00654-0F75-4024-9604-DEEF08E93621}" dt="2023-05-11T16:50:23.450" v="2617" actId="20577"/>
          <ac:spMkLst>
            <pc:docMk/>
            <pc:sldMk cId="1695637260" sldId="1061"/>
            <ac:spMk id="3" creationId="{60FAD328-E77F-BD36-0470-3BD615D06583}"/>
          </ac:spMkLst>
        </pc:spChg>
      </pc:sldChg>
      <pc:sldChg chg="addSp delSp modSp new mod">
        <pc:chgData name="Milko, Laura V." userId="c182a81f-4db3-4978-a10d-24adcd89e810" providerId="ADAL" clId="{EEF00654-0F75-4024-9604-DEEF08E93621}" dt="2023-05-18T03:15:07.393" v="9623" actId="1076"/>
        <pc:sldMkLst>
          <pc:docMk/>
          <pc:sldMk cId="872643128" sldId="1062"/>
        </pc:sldMkLst>
        <pc:spChg chg="del mod">
          <ac:chgData name="Milko, Laura V." userId="c182a81f-4db3-4978-a10d-24adcd89e810" providerId="ADAL" clId="{EEF00654-0F75-4024-9604-DEEF08E93621}" dt="2023-05-11T17:00:12.160" v="2778" actId="478"/>
          <ac:spMkLst>
            <pc:docMk/>
            <pc:sldMk cId="872643128" sldId="1062"/>
            <ac:spMk id="2" creationId="{838581C5-F0CC-A5A9-5C25-D14EBC59B47C}"/>
          </ac:spMkLst>
        </pc:spChg>
        <pc:spChg chg="del">
          <ac:chgData name="Milko, Laura V." userId="c182a81f-4db3-4978-a10d-24adcd89e810" providerId="ADAL" clId="{EEF00654-0F75-4024-9604-DEEF08E93621}" dt="2023-05-11T17:45:11.891" v="3392" actId="22"/>
          <ac:spMkLst>
            <pc:docMk/>
            <pc:sldMk cId="872643128" sldId="1062"/>
            <ac:spMk id="3" creationId="{28ECCEDA-FEDF-840E-3BB5-517D3661EC73}"/>
          </ac:spMkLst>
        </pc:spChg>
        <pc:spChg chg="add del mod">
          <ac:chgData name="Milko, Laura V." userId="c182a81f-4db3-4978-a10d-24adcd89e810" providerId="ADAL" clId="{EEF00654-0F75-4024-9604-DEEF08E93621}" dt="2023-05-11T17:00:19.191" v="2779"/>
          <ac:spMkLst>
            <pc:docMk/>
            <pc:sldMk cId="872643128" sldId="1062"/>
            <ac:spMk id="5" creationId="{2188199B-D152-4109-0F51-5AE682290103}"/>
          </ac:spMkLst>
        </pc:spChg>
        <pc:spChg chg="add mod">
          <ac:chgData name="Milko, Laura V." userId="c182a81f-4db3-4978-a10d-24adcd89e810" providerId="ADAL" clId="{EEF00654-0F75-4024-9604-DEEF08E93621}" dt="2023-05-11T17:00:30.907" v="2822" actId="20577"/>
          <ac:spMkLst>
            <pc:docMk/>
            <pc:sldMk cId="872643128" sldId="1062"/>
            <ac:spMk id="6" creationId="{805E72B2-3543-0DF4-6EFB-90D1C0989BA2}"/>
          </ac:spMkLst>
        </pc:spChg>
        <pc:spChg chg="add del mod">
          <ac:chgData name="Milko, Laura V." userId="c182a81f-4db3-4978-a10d-24adcd89e810" providerId="ADAL" clId="{EEF00654-0F75-4024-9604-DEEF08E93621}" dt="2023-05-11T17:49:42.658" v="3411" actId="478"/>
          <ac:spMkLst>
            <pc:docMk/>
            <pc:sldMk cId="872643128" sldId="1062"/>
            <ac:spMk id="10" creationId="{03D01CE6-2DD4-CF36-DFFC-BA9FA857DE45}"/>
          </ac:spMkLst>
        </pc:spChg>
        <pc:spChg chg="add mod">
          <ac:chgData name="Milko, Laura V." userId="c182a81f-4db3-4978-a10d-24adcd89e810" providerId="ADAL" clId="{EEF00654-0F75-4024-9604-DEEF08E93621}" dt="2023-05-11T18:12:17.041" v="3942" actId="20577"/>
          <ac:spMkLst>
            <pc:docMk/>
            <pc:sldMk cId="872643128" sldId="1062"/>
            <ac:spMk id="11" creationId="{D3D88791-2D53-0E07-E828-08367378E528}"/>
          </ac:spMkLst>
        </pc:spChg>
        <pc:spChg chg="add mod">
          <ac:chgData name="Milko, Laura V." userId="c182a81f-4db3-4978-a10d-24adcd89e810" providerId="ADAL" clId="{EEF00654-0F75-4024-9604-DEEF08E93621}" dt="2023-05-11T18:08:20.860" v="3892" actId="1076"/>
          <ac:spMkLst>
            <pc:docMk/>
            <pc:sldMk cId="872643128" sldId="1062"/>
            <ac:spMk id="13" creationId="{CBC6F5A5-6D35-467E-7162-2ED7DF145378}"/>
          </ac:spMkLst>
        </pc:spChg>
        <pc:picChg chg="add mod ord modCrop">
          <ac:chgData name="Milko, Laura V." userId="c182a81f-4db3-4978-a10d-24adcd89e810" providerId="ADAL" clId="{EEF00654-0F75-4024-9604-DEEF08E93621}" dt="2023-05-18T03:15:07.393" v="9623" actId="1076"/>
          <ac:picMkLst>
            <pc:docMk/>
            <pc:sldMk cId="872643128" sldId="1062"/>
            <ac:picMk id="8" creationId="{C274FA1E-E225-3553-6B6C-F1AE513C9A27}"/>
          </ac:picMkLst>
        </pc:picChg>
      </pc:sldChg>
      <pc:sldChg chg="addSp delSp modSp new mod">
        <pc:chgData name="Milko, Laura V." userId="c182a81f-4db3-4978-a10d-24adcd89e810" providerId="ADAL" clId="{EEF00654-0F75-4024-9604-DEEF08E93621}" dt="2023-05-18T11:23:57.092" v="10497" actId="6549"/>
        <pc:sldMkLst>
          <pc:docMk/>
          <pc:sldMk cId="292083098" sldId="1063"/>
        </pc:sldMkLst>
        <pc:spChg chg="mod">
          <ac:chgData name="Milko, Laura V." userId="c182a81f-4db3-4978-a10d-24adcd89e810" providerId="ADAL" clId="{EEF00654-0F75-4024-9604-DEEF08E93621}" dt="2023-05-11T17:00:45.449" v="2849" actId="20577"/>
          <ac:spMkLst>
            <pc:docMk/>
            <pc:sldMk cId="292083098" sldId="1063"/>
            <ac:spMk id="2" creationId="{5DB7815C-AA38-A56F-EBAA-9FDBC2B86B55}"/>
          </ac:spMkLst>
        </pc:spChg>
        <pc:spChg chg="add del mod">
          <ac:chgData name="Milko, Laura V." userId="c182a81f-4db3-4978-a10d-24adcd89e810" providerId="ADAL" clId="{EEF00654-0F75-4024-9604-DEEF08E93621}" dt="2023-05-18T01:09:52.390" v="7917" actId="478"/>
          <ac:spMkLst>
            <pc:docMk/>
            <pc:sldMk cId="292083098" sldId="1063"/>
            <ac:spMk id="3" creationId="{1CE54124-7A12-F22F-E2BD-C6BDCDF8C7D8}"/>
          </ac:spMkLst>
        </pc:spChg>
        <pc:spChg chg="del">
          <ac:chgData name="Milko, Laura V." userId="c182a81f-4db3-4978-a10d-24adcd89e810" providerId="ADAL" clId="{EEF00654-0F75-4024-9604-DEEF08E93621}" dt="2023-05-11T18:19:25.708" v="3943"/>
          <ac:spMkLst>
            <pc:docMk/>
            <pc:sldMk cId="292083098" sldId="1063"/>
            <ac:spMk id="3" creationId="{D98792BE-1F49-FC17-C391-3298D4E1DC59}"/>
          </ac:spMkLst>
        </pc:spChg>
        <pc:spChg chg="add mod">
          <ac:chgData name="Milko, Laura V." userId="c182a81f-4db3-4978-a10d-24adcd89e810" providerId="ADAL" clId="{EEF00654-0F75-4024-9604-DEEF08E93621}" dt="2023-05-18T02:37:18" v="9079" actId="1076"/>
          <ac:spMkLst>
            <pc:docMk/>
            <pc:sldMk cId="292083098" sldId="1063"/>
            <ac:spMk id="5" creationId="{0B14E028-F029-83AC-8DF8-5BA4396A0FD2}"/>
          </ac:spMkLst>
        </pc:spChg>
        <pc:spChg chg="add del mod">
          <ac:chgData name="Milko, Laura V." userId="c182a81f-4db3-4978-a10d-24adcd89e810" providerId="ADAL" clId="{EEF00654-0F75-4024-9604-DEEF08E93621}" dt="2023-05-11T18:22:10.621" v="3945"/>
          <ac:spMkLst>
            <pc:docMk/>
            <pc:sldMk cId="292083098" sldId="1063"/>
            <ac:spMk id="6" creationId="{AF053B5F-0FFE-A9AD-0162-36404E0E248C}"/>
          </ac:spMkLst>
        </pc:spChg>
        <pc:spChg chg="add mod">
          <ac:chgData name="Milko, Laura V." userId="c182a81f-4db3-4978-a10d-24adcd89e810" providerId="ADAL" clId="{EEF00654-0F75-4024-9604-DEEF08E93621}" dt="2023-05-18T11:23:57.092" v="10497" actId="6549"/>
          <ac:spMkLst>
            <pc:docMk/>
            <pc:sldMk cId="292083098" sldId="1063"/>
            <ac:spMk id="8" creationId="{C3CAEA3E-30EB-15D6-8EBE-282790FB3067}"/>
          </ac:spMkLst>
        </pc:spChg>
        <pc:picChg chg="add del mod">
          <ac:chgData name="Milko, Laura V." userId="c182a81f-4db3-4978-a10d-24adcd89e810" providerId="ADAL" clId="{EEF00654-0F75-4024-9604-DEEF08E93621}" dt="2023-05-18T01:10:38.661" v="7921"/>
          <ac:picMkLst>
            <pc:docMk/>
            <pc:sldMk cId="292083098" sldId="1063"/>
            <ac:picMk id="4" creationId="{10906D12-219B-AEEA-CEE0-FBAFAD2AF0BF}"/>
          </ac:picMkLst>
        </pc:picChg>
        <pc:picChg chg="add del mod">
          <ac:chgData name="Milko, Laura V." userId="c182a81f-4db3-4978-a10d-24adcd89e810" providerId="ADAL" clId="{EEF00654-0F75-4024-9604-DEEF08E93621}" dt="2023-05-11T18:22:06.199" v="3944" actId="478"/>
          <ac:picMkLst>
            <pc:docMk/>
            <pc:sldMk cId="292083098" sldId="1063"/>
            <ac:picMk id="4" creationId="{96DA89EE-C33B-B14B-9C56-1BE14C3426FD}"/>
          </ac:picMkLst>
        </pc:picChg>
        <pc:picChg chg="add del mod">
          <ac:chgData name="Milko, Laura V." userId="c182a81f-4db3-4978-a10d-24adcd89e810" providerId="ADAL" clId="{EEF00654-0F75-4024-9604-DEEF08E93621}" dt="2023-05-11T18:23:54.950" v="3951"/>
          <ac:picMkLst>
            <pc:docMk/>
            <pc:sldMk cId="292083098" sldId="1063"/>
            <ac:picMk id="7" creationId="{ABA269B2-1EED-BCBD-EBF1-4F2BFB16B7E8}"/>
          </ac:picMkLst>
        </pc:picChg>
        <pc:picChg chg="add mod">
          <ac:chgData name="Milko, Laura V." userId="c182a81f-4db3-4978-a10d-24adcd89e810" providerId="ADAL" clId="{EEF00654-0F75-4024-9604-DEEF08E93621}" dt="2023-05-18T03:14:54.265" v="9622" actId="692"/>
          <ac:picMkLst>
            <pc:docMk/>
            <pc:sldMk cId="292083098" sldId="1063"/>
            <ac:picMk id="9" creationId="{066EDE5D-EAE1-05DD-8FBA-D9065341C48F}"/>
          </ac:picMkLst>
        </pc:picChg>
        <pc:picChg chg="add mod">
          <ac:chgData name="Milko, Laura V." userId="c182a81f-4db3-4978-a10d-24adcd89e810" providerId="ADAL" clId="{EEF00654-0F75-4024-9604-DEEF08E93621}" dt="2023-05-18T03:14:35.744" v="9620" actId="692"/>
          <ac:picMkLst>
            <pc:docMk/>
            <pc:sldMk cId="292083098" sldId="1063"/>
            <ac:picMk id="1026" creationId="{2B6BFCB3-0455-844B-DF0A-3D331E252015}"/>
          </ac:picMkLst>
        </pc:picChg>
      </pc:sldChg>
      <pc:sldChg chg="addSp delSp modSp new mod modNotesTx">
        <pc:chgData name="Milko, Laura V." userId="c182a81f-4db3-4978-a10d-24adcd89e810" providerId="ADAL" clId="{EEF00654-0F75-4024-9604-DEEF08E93621}" dt="2023-05-18T11:45:57.896" v="10575" actId="6549"/>
        <pc:sldMkLst>
          <pc:docMk/>
          <pc:sldMk cId="2769505759" sldId="1064"/>
        </pc:sldMkLst>
        <pc:spChg chg="mod">
          <ac:chgData name="Milko, Laura V." userId="c182a81f-4db3-4978-a10d-24adcd89e810" providerId="ADAL" clId="{EEF00654-0F75-4024-9604-DEEF08E93621}" dt="2023-05-11T17:01:05.191" v="2895" actId="20577"/>
          <ac:spMkLst>
            <pc:docMk/>
            <pc:sldMk cId="2769505759" sldId="1064"/>
            <ac:spMk id="2" creationId="{085F5705-DFCF-A52D-74BE-D0BE8167D477}"/>
          </ac:spMkLst>
        </pc:spChg>
        <pc:spChg chg="mod">
          <ac:chgData name="Milko, Laura V." userId="c182a81f-4db3-4978-a10d-24adcd89e810" providerId="ADAL" clId="{EEF00654-0F75-4024-9604-DEEF08E93621}" dt="2023-05-18T11:45:57.896" v="10575" actId="6549"/>
          <ac:spMkLst>
            <pc:docMk/>
            <pc:sldMk cId="2769505759" sldId="1064"/>
            <ac:spMk id="3" creationId="{4B89279E-E6E7-85B5-5365-00D816BF8319}"/>
          </ac:spMkLst>
        </pc:spChg>
        <pc:spChg chg="add mod">
          <ac:chgData name="Milko, Laura V." userId="c182a81f-4db3-4978-a10d-24adcd89e810" providerId="ADAL" clId="{EEF00654-0F75-4024-9604-DEEF08E93621}" dt="2023-05-18T01:40:01.668" v="8468" actId="1076"/>
          <ac:spMkLst>
            <pc:docMk/>
            <pc:sldMk cId="2769505759" sldId="1064"/>
            <ac:spMk id="9" creationId="{9E6C11B7-99CF-7DB4-8518-684D2AA1C25E}"/>
          </ac:spMkLst>
        </pc:spChg>
        <pc:picChg chg="add del mod modCrop">
          <ac:chgData name="Milko, Laura V." userId="c182a81f-4db3-4978-a10d-24adcd89e810" providerId="ADAL" clId="{EEF00654-0F75-4024-9604-DEEF08E93621}" dt="2023-05-18T01:26:56.647" v="7962" actId="22"/>
          <ac:picMkLst>
            <pc:docMk/>
            <pc:sldMk cId="2769505759" sldId="1064"/>
            <ac:picMk id="5" creationId="{1AF2F118-6D11-6234-2EAD-FD9058C5C0F0}"/>
          </ac:picMkLst>
        </pc:picChg>
        <pc:picChg chg="add mod ord modCrop">
          <ac:chgData name="Milko, Laura V." userId="c182a81f-4db3-4978-a10d-24adcd89e810" providerId="ADAL" clId="{EEF00654-0F75-4024-9604-DEEF08E93621}" dt="2023-05-18T02:37:27.616" v="9082" actId="1440"/>
          <ac:picMkLst>
            <pc:docMk/>
            <pc:sldMk cId="2769505759" sldId="1064"/>
            <ac:picMk id="7" creationId="{1B5E6D03-DA1A-9706-FAD2-DE7D5E379D99}"/>
          </ac:picMkLst>
        </pc:picChg>
      </pc:sldChg>
      <pc:sldChg chg="addSp modSp new mod modNotesTx">
        <pc:chgData name="Milko, Laura V." userId="c182a81f-4db3-4978-a10d-24adcd89e810" providerId="ADAL" clId="{EEF00654-0F75-4024-9604-DEEF08E93621}" dt="2023-05-18T03:14:18.612" v="9619" actId="692"/>
        <pc:sldMkLst>
          <pc:docMk/>
          <pc:sldMk cId="445759843" sldId="1065"/>
        </pc:sldMkLst>
        <pc:spChg chg="mod">
          <ac:chgData name="Milko, Laura V." userId="c182a81f-4db3-4978-a10d-24adcd89e810" providerId="ADAL" clId="{EEF00654-0F75-4024-9604-DEEF08E93621}" dt="2023-05-11T17:02:08.277" v="3005" actId="20577"/>
          <ac:spMkLst>
            <pc:docMk/>
            <pc:sldMk cId="445759843" sldId="1065"/>
            <ac:spMk id="2" creationId="{B16A87C0-81CD-CA1C-279F-5353152CFDA8}"/>
          </ac:spMkLst>
        </pc:spChg>
        <pc:spChg chg="mod">
          <ac:chgData name="Milko, Laura V." userId="c182a81f-4db3-4978-a10d-24adcd89e810" providerId="ADAL" clId="{EEF00654-0F75-4024-9604-DEEF08E93621}" dt="2023-05-18T03:13:42.154" v="9616" actId="20577"/>
          <ac:spMkLst>
            <pc:docMk/>
            <pc:sldMk cId="445759843" sldId="1065"/>
            <ac:spMk id="3" creationId="{7D986CA2-1BFF-836A-84BE-87858FC74234}"/>
          </ac:spMkLst>
        </pc:spChg>
        <pc:spChg chg="add mod">
          <ac:chgData name="Milko, Laura V." userId="c182a81f-4db3-4978-a10d-24adcd89e810" providerId="ADAL" clId="{EEF00654-0F75-4024-9604-DEEF08E93621}" dt="2023-05-18T03:13:57.310" v="9617" actId="1076"/>
          <ac:spMkLst>
            <pc:docMk/>
            <pc:sldMk cId="445759843" sldId="1065"/>
            <ac:spMk id="5" creationId="{894C2F63-3689-E301-5F10-3C08BED2584A}"/>
          </ac:spMkLst>
        </pc:spChg>
        <pc:picChg chg="add mod">
          <ac:chgData name="Milko, Laura V." userId="c182a81f-4db3-4978-a10d-24adcd89e810" providerId="ADAL" clId="{EEF00654-0F75-4024-9604-DEEF08E93621}" dt="2023-05-18T03:14:18.612" v="9619" actId="692"/>
          <ac:picMkLst>
            <pc:docMk/>
            <pc:sldMk cId="445759843" sldId="1065"/>
            <ac:picMk id="2050" creationId="{784245BB-0380-1029-166E-451929F6355B}"/>
          </ac:picMkLst>
        </pc:picChg>
      </pc:sldChg>
      <pc:sldChg chg="addSp delSp modSp new mod chgLayout modNotesTx">
        <pc:chgData name="Milko, Laura V." userId="c182a81f-4db3-4978-a10d-24adcd89e810" providerId="ADAL" clId="{EEF00654-0F75-4024-9604-DEEF08E93621}" dt="2023-05-18T11:50:03.320" v="10627" actId="6549"/>
        <pc:sldMkLst>
          <pc:docMk/>
          <pc:sldMk cId="2946963162" sldId="1066"/>
        </pc:sldMkLst>
        <pc:spChg chg="mod ord">
          <ac:chgData name="Milko, Laura V." userId="c182a81f-4db3-4978-a10d-24adcd89e810" providerId="ADAL" clId="{EEF00654-0F75-4024-9604-DEEF08E93621}" dt="2023-05-18T02:11:29.757" v="8586" actId="700"/>
          <ac:spMkLst>
            <pc:docMk/>
            <pc:sldMk cId="2946963162" sldId="1066"/>
            <ac:spMk id="2" creationId="{D212BE34-C583-409E-37EF-BC876D803F5C}"/>
          </ac:spMkLst>
        </pc:spChg>
        <pc:spChg chg="del">
          <ac:chgData name="Milko, Laura V." userId="c182a81f-4db3-4978-a10d-24adcd89e810" providerId="ADAL" clId="{EEF00654-0F75-4024-9604-DEEF08E93621}" dt="2023-05-18T01:46:48.838" v="8578"/>
          <ac:spMkLst>
            <pc:docMk/>
            <pc:sldMk cId="2946963162" sldId="1066"/>
            <ac:spMk id="3" creationId="{8923EF40-58E2-BFB4-7F36-E8B608BEACC4}"/>
          </ac:spMkLst>
        </pc:spChg>
        <pc:spChg chg="add del">
          <ac:chgData name="Milko, Laura V." userId="c182a81f-4db3-4978-a10d-24adcd89e810" providerId="ADAL" clId="{EEF00654-0F75-4024-9604-DEEF08E93621}" dt="2023-05-18T02:11:55.914" v="8589" actId="478"/>
          <ac:spMkLst>
            <pc:docMk/>
            <pc:sldMk cId="2946963162" sldId="1066"/>
            <ac:spMk id="5" creationId="{BEB02EA9-0B12-6226-957C-7BCDC735509E}"/>
          </ac:spMkLst>
        </pc:spChg>
        <pc:spChg chg="add mod">
          <ac:chgData name="Milko, Laura V." userId="c182a81f-4db3-4978-a10d-24adcd89e810" providerId="ADAL" clId="{EEF00654-0F75-4024-9604-DEEF08E93621}" dt="2023-05-18T11:50:03.320" v="10627" actId="6549"/>
          <ac:spMkLst>
            <pc:docMk/>
            <pc:sldMk cId="2946963162" sldId="1066"/>
            <ac:spMk id="6" creationId="{D970DBE3-5A16-FE90-B6CB-D8740ECD9830}"/>
          </ac:spMkLst>
        </pc:spChg>
        <pc:spChg chg="add mod">
          <ac:chgData name="Milko, Laura V." userId="c182a81f-4db3-4978-a10d-24adcd89e810" providerId="ADAL" clId="{EEF00654-0F75-4024-9604-DEEF08E93621}" dt="2023-05-18T02:34:53" v="9062" actId="1076"/>
          <ac:spMkLst>
            <pc:docMk/>
            <pc:sldMk cId="2946963162" sldId="1066"/>
            <ac:spMk id="8" creationId="{6F4EA9CD-AB25-1B0B-33F3-E814CA497249}"/>
          </ac:spMkLst>
        </pc:spChg>
        <pc:picChg chg="add del mod ord">
          <ac:chgData name="Milko, Laura V." userId="c182a81f-4db3-4978-a10d-24adcd89e810" providerId="ADAL" clId="{EEF00654-0F75-4024-9604-DEEF08E93621}" dt="2023-05-18T02:12:01.558" v="8590" actId="21"/>
          <ac:picMkLst>
            <pc:docMk/>
            <pc:sldMk cId="2946963162" sldId="1066"/>
            <ac:picMk id="1026" creationId="{93C66C12-09AC-FE76-7573-1AD985F33499}"/>
          </ac:picMkLst>
        </pc:picChg>
        <pc:picChg chg="add mod">
          <ac:chgData name="Milko, Laura V." userId="c182a81f-4db3-4978-a10d-24adcd89e810" providerId="ADAL" clId="{EEF00654-0F75-4024-9604-DEEF08E93621}" dt="2023-05-18T11:49:49.057" v="10626" actId="1076"/>
          <ac:picMkLst>
            <pc:docMk/>
            <pc:sldMk cId="2946963162" sldId="1066"/>
            <ac:picMk id="1028" creationId="{A48B71B3-6DB9-23CE-DDAD-1B2C38A4E42D}"/>
          </ac:picMkLst>
        </pc:picChg>
      </pc:sldChg>
      <pc:sldChg chg="addSp modSp new mod modNotesTx">
        <pc:chgData name="Milko, Laura V." userId="c182a81f-4db3-4978-a10d-24adcd89e810" providerId="ADAL" clId="{EEF00654-0F75-4024-9604-DEEF08E93621}" dt="2023-05-18T11:57:25.747" v="10708" actId="6549"/>
        <pc:sldMkLst>
          <pc:docMk/>
          <pc:sldMk cId="18104719" sldId="1067"/>
        </pc:sldMkLst>
        <pc:spChg chg="mod">
          <ac:chgData name="Milko, Laura V." userId="c182a81f-4db3-4978-a10d-24adcd89e810" providerId="ADAL" clId="{EEF00654-0F75-4024-9604-DEEF08E93621}" dt="2023-05-11T17:03:19.185" v="3129" actId="122"/>
          <ac:spMkLst>
            <pc:docMk/>
            <pc:sldMk cId="18104719" sldId="1067"/>
            <ac:spMk id="2" creationId="{450BFB4C-4AEF-A211-926F-7E4304A3C7F4}"/>
          </ac:spMkLst>
        </pc:spChg>
        <pc:spChg chg="mod">
          <ac:chgData name="Milko, Laura V." userId="c182a81f-4db3-4978-a10d-24adcd89e810" providerId="ADAL" clId="{EEF00654-0F75-4024-9604-DEEF08E93621}" dt="2023-05-18T11:57:25.747" v="10708" actId="6549"/>
          <ac:spMkLst>
            <pc:docMk/>
            <pc:sldMk cId="18104719" sldId="1067"/>
            <ac:spMk id="3" creationId="{282D388A-86A0-8833-6033-F4399AD710BD}"/>
          </ac:spMkLst>
        </pc:spChg>
        <pc:spChg chg="add mod">
          <ac:chgData name="Milko, Laura V." userId="c182a81f-4db3-4978-a10d-24adcd89e810" providerId="ADAL" clId="{EEF00654-0F75-4024-9604-DEEF08E93621}" dt="2023-05-18T03:37:10.524" v="10088" actId="1076"/>
          <ac:spMkLst>
            <pc:docMk/>
            <pc:sldMk cId="18104719" sldId="1067"/>
            <ac:spMk id="7" creationId="{4E0388C5-EBDB-812E-77C0-0788CA0991B4}"/>
          </ac:spMkLst>
        </pc:spChg>
        <pc:picChg chg="add mod">
          <ac:chgData name="Milko, Laura V." userId="c182a81f-4db3-4978-a10d-24adcd89e810" providerId="ADAL" clId="{EEF00654-0F75-4024-9604-DEEF08E93621}" dt="2023-05-18T11:56:46.938" v="10704" actId="14100"/>
          <ac:picMkLst>
            <pc:docMk/>
            <pc:sldMk cId="18104719" sldId="1067"/>
            <ac:picMk id="5" creationId="{19ED38B0-2C04-E12E-5F37-A8DE0199A78F}"/>
          </ac:picMkLst>
        </pc:picChg>
      </pc:sldChg>
      <pc:sldChg chg="addSp modSp new mod modNotesTx">
        <pc:chgData name="Milko, Laura V." userId="c182a81f-4db3-4978-a10d-24adcd89e810" providerId="ADAL" clId="{EEF00654-0F75-4024-9604-DEEF08E93621}" dt="2023-05-18T12:03:56.116" v="10865" actId="6549"/>
        <pc:sldMkLst>
          <pc:docMk/>
          <pc:sldMk cId="3822081713" sldId="1068"/>
        </pc:sldMkLst>
        <pc:spChg chg="mod">
          <ac:chgData name="Milko, Laura V." userId="c182a81f-4db3-4978-a10d-24adcd89e810" providerId="ADAL" clId="{EEF00654-0F75-4024-9604-DEEF08E93621}" dt="2023-05-11T17:03:05.418" v="3127" actId="20577"/>
          <ac:spMkLst>
            <pc:docMk/>
            <pc:sldMk cId="3822081713" sldId="1068"/>
            <ac:spMk id="2" creationId="{272667D1-BE15-7D2D-F092-B0A52FE8EF2A}"/>
          </ac:spMkLst>
        </pc:spChg>
        <pc:spChg chg="mod">
          <ac:chgData name="Milko, Laura V." userId="c182a81f-4db3-4978-a10d-24adcd89e810" providerId="ADAL" clId="{EEF00654-0F75-4024-9604-DEEF08E93621}" dt="2023-05-18T12:03:56.116" v="10865" actId="6549"/>
          <ac:spMkLst>
            <pc:docMk/>
            <pc:sldMk cId="3822081713" sldId="1068"/>
            <ac:spMk id="3" creationId="{F6053727-B5A9-0202-F06E-586F5AED69F6}"/>
          </ac:spMkLst>
        </pc:spChg>
        <pc:spChg chg="add mod">
          <ac:chgData name="Milko, Laura V." userId="c182a81f-4db3-4978-a10d-24adcd89e810" providerId="ADAL" clId="{EEF00654-0F75-4024-9604-DEEF08E93621}" dt="2023-05-18T11:23:58.425" v="10498" actId="1076"/>
          <ac:spMkLst>
            <pc:docMk/>
            <pc:sldMk cId="3822081713" sldId="1068"/>
            <ac:spMk id="5" creationId="{29247D95-AA0C-B4DA-6478-74AC2992DA58}"/>
          </ac:spMkLst>
        </pc:spChg>
        <pc:picChg chg="add mod">
          <ac:chgData name="Milko, Laura V." userId="c182a81f-4db3-4978-a10d-24adcd89e810" providerId="ADAL" clId="{EEF00654-0F75-4024-9604-DEEF08E93621}" dt="2023-05-18T03:48:08.702" v="10290" actId="1076"/>
          <ac:picMkLst>
            <pc:docMk/>
            <pc:sldMk cId="3822081713" sldId="1068"/>
            <ac:picMk id="3074" creationId="{F2063818-7F1E-A9F7-D4BD-389D825849BB}"/>
          </ac:picMkLst>
        </pc:picChg>
      </pc:sldChg>
      <pc:sldChg chg="modSp new mod modNotesTx">
        <pc:chgData name="Milko, Laura V." userId="c182a81f-4db3-4978-a10d-24adcd89e810" providerId="ADAL" clId="{EEF00654-0F75-4024-9604-DEEF08E93621}" dt="2023-05-17T20:03:28.224" v="7911" actId="20577"/>
        <pc:sldMkLst>
          <pc:docMk/>
          <pc:sldMk cId="391014779" sldId="1069"/>
        </pc:sldMkLst>
        <pc:spChg chg="mod">
          <ac:chgData name="Milko, Laura V." userId="c182a81f-4db3-4978-a10d-24adcd89e810" providerId="ADAL" clId="{EEF00654-0F75-4024-9604-DEEF08E93621}" dt="2023-05-11T17:05:57.535" v="3141" actId="20577"/>
          <ac:spMkLst>
            <pc:docMk/>
            <pc:sldMk cId="391014779" sldId="1069"/>
            <ac:spMk id="2" creationId="{A5A3AD5A-C8AA-9A87-2277-681C5D29D3F0}"/>
          </ac:spMkLst>
        </pc:spChg>
        <pc:spChg chg="mod">
          <ac:chgData name="Milko, Laura V." userId="c182a81f-4db3-4978-a10d-24adcd89e810" providerId="ADAL" clId="{EEF00654-0F75-4024-9604-DEEF08E93621}" dt="2023-05-17T20:03:28.224" v="7911" actId="20577"/>
          <ac:spMkLst>
            <pc:docMk/>
            <pc:sldMk cId="391014779" sldId="1069"/>
            <ac:spMk id="3" creationId="{661F9163-8E52-1AA6-CD3C-0B95EE8E30EA}"/>
          </ac:spMkLst>
        </pc:spChg>
      </pc:sldChg>
      <pc:sldChg chg="modSp new del mod">
        <pc:chgData name="Milko, Laura V." userId="c182a81f-4db3-4978-a10d-24adcd89e810" providerId="ADAL" clId="{EEF00654-0F75-4024-9604-DEEF08E93621}" dt="2023-05-18T01:07:52.047" v="7913" actId="47"/>
        <pc:sldMkLst>
          <pc:docMk/>
          <pc:sldMk cId="3268717376" sldId="1070"/>
        </pc:sldMkLst>
        <pc:spChg chg="mod">
          <ac:chgData name="Milko, Laura V." userId="c182a81f-4db3-4978-a10d-24adcd89e810" providerId="ADAL" clId="{EEF00654-0F75-4024-9604-DEEF08E93621}" dt="2023-05-11T17:40:19.100" v="3375" actId="20577"/>
          <ac:spMkLst>
            <pc:docMk/>
            <pc:sldMk cId="3268717376" sldId="1070"/>
            <ac:spMk id="2" creationId="{294C57A5-9C44-239E-60C0-D1717F5A5207}"/>
          </ac:spMkLst>
        </pc:spChg>
        <pc:spChg chg="mod">
          <ac:chgData name="Milko, Laura V." userId="c182a81f-4db3-4978-a10d-24adcd89e810" providerId="ADAL" clId="{EEF00654-0F75-4024-9604-DEEF08E93621}" dt="2023-05-11T17:40:31.551" v="3390" actId="207"/>
          <ac:spMkLst>
            <pc:docMk/>
            <pc:sldMk cId="3268717376" sldId="1070"/>
            <ac:spMk id="3" creationId="{99D6F720-2BD7-7E62-0878-81DEA8DB028A}"/>
          </ac:spMkLst>
        </pc:spChg>
      </pc:sldChg>
      <pc:sldMasterChg chg="delSldLayout">
        <pc:chgData name="Milko, Laura V." userId="c182a81f-4db3-4978-a10d-24adcd89e810" providerId="ADAL" clId="{EEF00654-0F75-4024-9604-DEEF08E93621}" dt="2023-05-11T17:07:23.777" v="3143" actId="47"/>
        <pc:sldMasterMkLst>
          <pc:docMk/>
          <pc:sldMasterMk cId="3895485719" sldId="2147483648"/>
        </pc:sldMasterMkLst>
        <pc:sldLayoutChg chg="del">
          <pc:chgData name="Milko, Laura V." userId="c182a81f-4db3-4978-a10d-24adcd89e810" providerId="ADAL" clId="{EEF00654-0F75-4024-9604-DEEF08E93621}" dt="2023-05-11T17:07:23.777" v="3143" actId="47"/>
          <pc:sldLayoutMkLst>
            <pc:docMk/>
            <pc:sldMasterMk cId="3895485719" sldId="2147483648"/>
            <pc:sldLayoutMk cId="2533597754" sldId="2147483660"/>
          </pc:sldLayoutMkLst>
        </pc:sldLayoutChg>
      </pc:sldMasterChg>
      <pc:sldMasterChg chg="del delSldLayout">
        <pc:chgData name="Milko, Laura V." userId="c182a81f-4db3-4978-a10d-24adcd89e810" providerId="ADAL" clId="{EEF00654-0F75-4024-9604-DEEF08E93621}" dt="2023-05-11T17:07:23.777" v="3143" actId="47"/>
        <pc:sldMasterMkLst>
          <pc:docMk/>
          <pc:sldMasterMk cId="2163994244" sldId="2147483661"/>
        </pc:sldMasterMkLst>
        <pc:sldLayoutChg chg="del">
          <pc:chgData name="Milko, Laura V." userId="c182a81f-4db3-4978-a10d-24adcd89e810" providerId="ADAL" clId="{EEF00654-0F75-4024-9604-DEEF08E93621}" dt="2023-05-11T17:07:23.777" v="3143" actId="47"/>
          <pc:sldLayoutMkLst>
            <pc:docMk/>
            <pc:sldMasterMk cId="2163994244" sldId="2147483661"/>
            <pc:sldLayoutMk cId="2466584299" sldId="2147483662"/>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2077686626" sldId="2147483663"/>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1507897949" sldId="2147483664"/>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1879101938" sldId="2147483665"/>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2871865693" sldId="2147483666"/>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321242776" sldId="2147483667"/>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3462098156" sldId="2147483668"/>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2093274223" sldId="2147483669"/>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277329720" sldId="2147483670"/>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1044330296" sldId="2147483671"/>
          </pc:sldLayoutMkLst>
        </pc:sldLayoutChg>
        <pc:sldLayoutChg chg="del">
          <pc:chgData name="Milko, Laura V." userId="c182a81f-4db3-4978-a10d-24adcd89e810" providerId="ADAL" clId="{EEF00654-0F75-4024-9604-DEEF08E93621}" dt="2023-05-11T17:07:23.777" v="3143" actId="47"/>
          <pc:sldLayoutMkLst>
            <pc:docMk/>
            <pc:sldMasterMk cId="2163994244" sldId="2147483661"/>
            <pc:sldLayoutMk cId="2043041968"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F20FD-574C-4041-86B2-F0CF758FC7DD}" type="datetimeFigureOut">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5C287-8FDD-4AEF-800A-3067E6FCEA60}" type="slidenum">
              <a:t>‹#›</a:t>
            </a:fld>
            <a:endParaRPr lang="en-US"/>
          </a:p>
        </p:txBody>
      </p:sp>
    </p:spTree>
    <p:extLst>
      <p:ext uri="{BB962C8B-B14F-4D97-AF65-F5344CB8AC3E}">
        <p14:creationId xmlns:p14="http://schemas.microsoft.com/office/powerpoint/2010/main" val="97198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a:t>
            </a:fld>
            <a:endParaRPr lang="en-US"/>
          </a:p>
        </p:txBody>
      </p:sp>
    </p:spTree>
    <p:extLst>
      <p:ext uri="{BB962C8B-B14F-4D97-AF65-F5344CB8AC3E}">
        <p14:creationId xmlns:p14="http://schemas.microsoft.com/office/powerpoint/2010/main" val="1167123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12</a:t>
            </a:fld>
            <a:endParaRPr lang="en-US"/>
          </a:p>
        </p:txBody>
      </p:sp>
    </p:spTree>
    <p:extLst>
      <p:ext uri="{BB962C8B-B14F-4D97-AF65-F5344CB8AC3E}">
        <p14:creationId xmlns:p14="http://schemas.microsoft.com/office/powerpoint/2010/main" val="209420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a:t>
            </a:fld>
            <a:endParaRPr lang="en-US"/>
          </a:p>
        </p:txBody>
      </p:sp>
    </p:spTree>
    <p:extLst>
      <p:ext uri="{BB962C8B-B14F-4D97-AF65-F5344CB8AC3E}">
        <p14:creationId xmlns:p14="http://schemas.microsoft.com/office/powerpoint/2010/main" val="153990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3</a:t>
            </a:fld>
            <a:endParaRPr lang="en-US"/>
          </a:p>
        </p:txBody>
      </p:sp>
    </p:spTree>
    <p:extLst>
      <p:ext uri="{BB962C8B-B14F-4D97-AF65-F5344CB8AC3E}">
        <p14:creationId xmlns:p14="http://schemas.microsoft.com/office/powerpoint/2010/main" val="383363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4</a:t>
            </a:fld>
            <a:endParaRPr lang="en-US"/>
          </a:p>
        </p:txBody>
      </p:sp>
    </p:spTree>
    <p:extLst>
      <p:ext uri="{BB962C8B-B14F-4D97-AF65-F5344CB8AC3E}">
        <p14:creationId xmlns:p14="http://schemas.microsoft.com/office/powerpoint/2010/main" val="325616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7</a:t>
            </a:fld>
            <a:endParaRPr lang="en-US"/>
          </a:p>
        </p:txBody>
      </p:sp>
    </p:spTree>
    <p:extLst>
      <p:ext uri="{BB962C8B-B14F-4D97-AF65-F5344CB8AC3E}">
        <p14:creationId xmlns:p14="http://schemas.microsoft.com/office/powerpoint/2010/main" val="269081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8</a:t>
            </a:fld>
            <a:endParaRPr lang="en-US"/>
          </a:p>
        </p:txBody>
      </p:sp>
    </p:spTree>
    <p:extLst>
      <p:ext uri="{BB962C8B-B14F-4D97-AF65-F5344CB8AC3E}">
        <p14:creationId xmlns:p14="http://schemas.microsoft.com/office/powerpoint/2010/main" val="164756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9</a:t>
            </a:fld>
            <a:endParaRPr lang="en-US"/>
          </a:p>
        </p:txBody>
      </p:sp>
    </p:spTree>
    <p:extLst>
      <p:ext uri="{BB962C8B-B14F-4D97-AF65-F5344CB8AC3E}">
        <p14:creationId xmlns:p14="http://schemas.microsoft.com/office/powerpoint/2010/main" val="58768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10</a:t>
            </a:fld>
            <a:endParaRPr lang="en-US"/>
          </a:p>
        </p:txBody>
      </p:sp>
    </p:spTree>
    <p:extLst>
      <p:ext uri="{BB962C8B-B14F-4D97-AF65-F5344CB8AC3E}">
        <p14:creationId xmlns:p14="http://schemas.microsoft.com/office/powerpoint/2010/main" val="243874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11</a:t>
            </a:fld>
            <a:endParaRPr lang="en-US"/>
          </a:p>
        </p:txBody>
      </p:sp>
    </p:spTree>
    <p:extLst>
      <p:ext uri="{BB962C8B-B14F-4D97-AF65-F5344CB8AC3E}">
        <p14:creationId xmlns:p14="http://schemas.microsoft.com/office/powerpoint/2010/main" val="298636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B279-E5D3-A45E-0CF1-E634886C7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C5A4D4-643F-D6FC-3F98-C4FAB4D6B2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4D60A-E5A9-8591-E455-2C1348F3B88C}"/>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5" name="Footer Placeholder 4">
            <a:extLst>
              <a:ext uri="{FF2B5EF4-FFF2-40B4-BE49-F238E27FC236}">
                <a16:creationId xmlns:a16="http://schemas.microsoft.com/office/drawing/2014/main" id="{3C04375C-B663-BADC-5053-FCB25911A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FAB6B-D703-F58C-ABB2-E878D56E2A3A}"/>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34500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1476-C40F-E1ED-DC28-7AF673144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942E6-7FB9-0B52-351F-D24D1031FB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47B2E-C87F-15D5-104B-095DF760237A}"/>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5" name="Footer Placeholder 4">
            <a:extLst>
              <a:ext uri="{FF2B5EF4-FFF2-40B4-BE49-F238E27FC236}">
                <a16:creationId xmlns:a16="http://schemas.microsoft.com/office/drawing/2014/main" id="{C10DB36F-0D71-214A-3F8D-97F522CB5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07121-EDD5-326A-28C6-D18F6500BCBF}"/>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25555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042B7-404A-AE4D-858D-59311F769F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A45351-4533-4AAB-4CB4-8B5B6D9C3D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6A1F8-D002-C2EA-1726-10B4AF0EEEB9}"/>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5" name="Footer Placeholder 4">
            <a:extLst>
              <a:ext uri="{FF2B5EF4-FFF2-40B4-BE49-F238E27FC236}">
                <a16:creationId xmlns:a16="http://schemas.microsoft.com/office/drawing/2014/main" id="{B6663562-BE02-C5F6-EDC6-0ECEAFC3B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F5EB0-78A3-00F6-D71C-D8DBCFAAFE26}"/>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42003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C6F4-CFD1-A164-A99F-5C7E42C7E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97E88-087D-C6A1-1A50-AE27594C9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818C3-E421-9D67-7765-8D63581CD504}"/>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5" name="Footer Placeholder 4">
            <a:extLst>
              <a:ext uri="{FF2B5EF4-FFF2-40B4-BE49-F238E27FC236}">
                <a16:creationId xmlns:a16="http://schemas.microsoft.com/office/drawing/2014/main" id="{8CF9EE9E-A505-367F-BC35-E2A37CBA7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EFD0B-E32B-8C59-5EAC-24191FC38269}"/>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120511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6C24-8151-B1E3-F635-B9DEBA1A12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41AE88-CABC-8455-ED24-1A1E85B20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30FC8-ECC8-BBD1-10CB-E7CC0BA8A5A2}"/>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5" name="Footer Placeholder 4">
            <a:extLst>
              <a:ext uri="{FF2B5EF4-FFF2-40B4-BE49-F238E27FC236}">
                <a16:creationId xmlns:a16="http://schemas.microsoft.com/office/drawing/2014/main" id="{5B84A15F-5A7C-F8D2-AA4F-D879641A7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27539-E33B-97DE-EF48-7EE57B086F72}"/>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194243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2A81-6BD1-3170-251F-C5BD29E3C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99485-451C-3884-542B-FFBC70FA0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79FEDF-C224-C313-BD21-4C01BA58B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890D3-55DE-E654-53A5-E33CA7BF0F4C}"/>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6" name="Footer Placeholder 5">
            <a:extLst>
              <a:ext uri="{FF2B5EF4-FFF2-40B4-BE49-F238E27FC236}">
                <a16:creationId xmlns:a16="http://schemas.microsoft.com/office/drawing/2014/main" id="{E3B37F86-C8B4-3D17-E1E4-739A1FB5F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A34B-C577-CB77-0332-623B9290A456}"/>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6815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72A9-B4D7-AE37-2394-ACF2F80E0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6817D-435D-8D3C-24D2-C3FE346A3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68A47-657E-2ED4-7C3B-7FB9CCA772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5EAD4-FE13-6908-DE2D-CFAE8E255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550CB-5F58-64FF-6385-85BA9F866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F1368D-EC28-1FCC-5436-8D8A57AE242B}"/>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8" name="Footer Placeholder 7">
            <a:extLst>
              <a:ext uri="{FF2B5EF4-FFF2-40B4-BE49-F238E27FC236}">
                <a16:creationId xmlns:a16="http://schemas.microsoft.com/office/drawing/2014/main" id="{D46B9132-0F71-1F90-01E8-81885820B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778DD-E81A-B014-4D1E-19D05BFC91E5}"/>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99600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D8BE-CD57-95D9-93C4-C46F54C84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1C9B3B-E6AA-C6F0-7A89-9D42CC05F770}"/>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4" name="Footer Placeholder 3">
            <a:extLst>
              <a:ext uri="{FF2B5EF4-FFF2-40B4-BE49-F238E27FC236}">
                <a16:creationId xmlns:a16="http://schemas.microsoft.com/office/drawing/2014/main" id="{4CDB612E-C756-0015-561E-C821D61A3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57C42-B3DA-4981-F339-114CE53A325B}"/>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45393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FB181-2ABB-A08A-306A-B2567BDDA374}"/>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3" name="Footer Placeholder 2">
            <a:extLst>
              <a:ext uri="{FF2B5EF4-FFF2-40B4-BE49-F238E27FC236}">
                <a16:creationId xmlns:a16="http://schemas.microsoft.com/office/drawing/2014/main" id="{0D129A21-606E-557F-709B-05BF4980CF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B086A4-63C0-A315-8650-1168331F392A}"/>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40406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2501-535F-5ABA-8CA0-E4E24A5F9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04035-D441-B875-38B3-0A1B96AA0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F2BF3-9B03-BBF5-E771-53C0528DA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F55CE-D434-84D3-C9C3-4DADBAB2E950}"/>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6" name="Footer Placeholder 5">
            <a:extLst>
              <a:ext uri="{FF2B5EF4-FFF2-40B4-BE49-F238E27FC236}">
                <a16:creationId xmlns:a16="http://schemas.microsoft.com/office/drawing/2014/main" id="{55323F3B-B9E9-447A-5E4C-92723D772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E9867-27DE-E8A4-006E-160192B996A4}"/>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96699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BB17-641C-79FF-5011-C343C244D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14AB93-012B-F938-D0DC-6F94A6683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F4B2F-BCA4-8326-FE68-773E3387D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A82B6-84E1-2BE0-54F5-654DF1864CB6}"/>
              </a:ext>
            </a:extLst>
          </p:cNvPr>
          <p:cNvSpPr>
            <a:spLocks noGrp="1"/>
          </p:cNvSpPr>
          <p:nvPr>
            <p:ph type="dt" sz="half" idx="10"/>
          </p:nvPr>
        </p:nvSpPr>
        <p:spPr/>
        <p:txBody>
          <a:bodyPr/>
          <a:lstStyle/>
          <a:p>
            <a:fld id="{E8F57A64-9FE3-E34B-B6BC-FA2CC70C3D57}" type="datetimeFigureOut">
              <a:rPr lang="en-US" smtClean="0"/>
              <a:t>5/16/2023</a:t>
            </a:fld>
            <a:endParaRPr lang="en-US"/>
          </a:p>
        </p:txBody>
      </p:sp>
      <p:sp>
        <p:nvSpPr>
          <p:cNvPr id="6" name="Footer Placeholder 5">
            <a:extLst>
              <a:ext uri="{FF2B5EF4-FFF2-40B4-BE49-F238E27FC236}">
                <a16:creationId xmlns:a16="http://schemas.microsoft.com/office/drawing/2014/main" id="{6E0CE908-7073-AFDB-EF4C-B4A2BF6D9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A82B1-9D43-7FE5-0810-73DD7B57CAD8}"/>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123469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2E106-F7C9-172D-CDA0-2E37C693F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7CA670-DFAC-A5FD-85C2-BCD844A1B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4534A-798C-15F3-6527-8E04B9D01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57A64-9FE3-E34B-B6BC-FA2CC70C3D57}" type="datetimeFigureOut">
              <a:rPr lang="en-US" smtClean="0"/>
              <a:t>5/16/2023</a:t>
            </a:fld>
            <a:endParaRPr lang="en-US"/>
          </a:p>
        </p:txBody>
      </p:sp>
      <p:sp>
        <p:nvSpPr>
          <p:cNvPr id="5" name="Footer Placeholder 4">
            <a:extLst>
              <a:ext uri="{FF2B5EF4-FFF2-40B4-BE49-F238E27FC236}">
                <a16:creationId xmlns:a16="http://schemas.microsoft.com/office/drawing/2014/main" id="{460D1DE6-7E39-44B9-E972-CC70DABA7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CD00C9-9CE8-AAB5-D853-E30FECB07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32CBC-C1F4-F24E-8209-8F16E255C766}" type="slidenum">
              <a:rPr lang="en-US" smtClean="0"/>
              <a:t>‹#›</a:t>
            </a:fld>
            <a:endParaRPr lang="en-US"/>
          </a:p>
        </p:txBody>
      </p:sp>
    </p:spTree>
    <p:extLst>
      <p:ext uri="{BB962C8B-B14F-4D97-AF65-F5344CB8AC3E}">
        <p14:creationId xmlns:p14="http://schemas.microsoft.com/office/powerpoint/2010/main" val="389548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36DBA3-48C6-F503-F169-C246333D0858}"/>
              </a:ext>
            </a:extLst>
          </p:cNvPr>
          <p:cNvSpPr txBox="1">
            <a:spLocks/>
          </p:cNvSpPr>
          <p:nvPr/>
        </p:nvSpPr>
        <p:spPr>
          <a:xfrm>
            <a:off x="1241944" y="1867952"/>
            <a:ext cx="9539785" cy="272386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t>DNA-based population screening for precision public health</a:t>
            </a:r>
          </a:p>
        </p:txBody>
      </p:sp>
      <p:sp>
        <p:nvSpPr>
          <p:cNvPr id="8" name="Subtitle 2">
            <a:extLst>
              <a:ext uri="{FF2B5EF4-FFF2-40B4-BE49-F238E27FC236}">
                <a16:creationId xmlns:a16="http://schemas.microsoft.com/office/drawing/2014/main" id="{98FB8FD8-3E5B-6A71-67B2-6F9C8EDA9FA0}"/>
              </a:ext>
            </a:extLst>
          </p:cNvPr>
          <p:cNvSpPr txBox="1">
            <a:spLocks/>
          </p:cNvSpPr>
          <p:nvPr/>
        </p:nvSpPr>
        <p:spPr>
          <a:xfrm>
            <a:off x="2811437" y="4702267"/>
            <a:ext cx="6400800" cy="13144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tx1">
                    <a:lumMod val="65000"/>
                    <a:lumOff val="35000"/>
                  </a:schemeClr>
                </a:solidFill>
              </a:rPr>
              <a:t>Laura V. Milko, PhD</a:t>
            </a:r>
          </a:p>
          <a:p>
            <a:r>
              <a:rPr lang="en-US" sz="2800" dirty="0">
                <a:solidFill>
                  <a:schemeClr val="tx1">
                    <a:lumMod val="65000"/>
                    <a:lumOff val="35000"/>
                  </a:schemeClr>
                </a:solidFill>
              </a:rPr>
              <a:t>Department of Genetics</a:t>
            </a:r>
          </a:p>
          <a:p>
            <a:r>
              <a:rPr lang="en-US" sz="2800" dirty="0">
                <a:solidFill>
                  <a:schemeClr val="tx1">
                    <a:lumMod val="65000"/>
                    <a:lumOff val="35000"/>
                  </a:schemeClr>
                </a:solidFill>
              </a:rPr>
              <a:t>UNC Chapel Hill</a:t>
            </a:r>
          </a:p>
          <a:p>
            <a:endParaRPr lang="en-US" sz="2800" dirty="0"/>
          </a:p>
        </p:txBody>
      </p:sp>
      <p:pic>
        <p:nvPicPr>
          <p:cNvPr id="9" name="Picture 8">
            <a:extLst>
              <a:ext uri="{FF2B5EF4-FFF2-40B4-BE49-F238E27FC236}">
                <a16:creationId xmlns:a16="http://schemas.microsoft.com/office/drawing/2014/main" id="{71F5D31F-BDBE-8E11-9C2A-09A67F751ADF}"/>
              </a:ext>
            </a:extLst>
          </p:cNvPr>
          <p:cNvPicPr>
            <a:picLocks noChangeAspect="1"/>
          </p:cNvPicPr>
          <p:nvPr/>
        </p:nvPicPr>
        <p:blipFill>
          <a:blip r:embed="rId3"/>
          <a:stretch>
            <a:fillRect/>
          </a:stretch>
        </p:blipFill>
        <p:spPr>
          <a:xfrm>
            <a:off x="9057582" y="5711974"/>
            <a:ext cx="2557289" cy="609487"/>
          </a:xfrm>
          <a:prstGeom prst="rect">
            <a:avLst/>
          </a:prstGeom>
        </p:spPr>
      </p:pic>
      <p:pic>
        <p:nvPicPr>
          <p:cNvPr id="2" name="Picture 1">
            <a:extLst>
              <a:ext uri="{FF2B5EF4-FFF2-40B4-BE49-F238E27FC236}">
                <a16:creationId xmlns:a16="http://schemas.microsoft.com/office/drawing/2014/main" id="{D8417F7D-1573-B53E-5FC4-82860D095F22}"/>
              </a:ext>
            </a:extLst>
          </p:cNvPr>
          <p:cNvPicPr>
            <a:picLocks noChangeAspect="1"/>
          </p:cNvPicPr>
          <p:nvPr/>
        </p:nvPicPr>
        <p:blipFill>
          <a:blip r:embed="rId4"/>
          <a:stretch>
            <a:fillRect/>
          </a:stretch>
        </p:blipFill>
        <p:spPr>
          <a:xfrm>
            <a:off x="4106836" y="747796"/>
            <a:ext cx="3810000" cy="2143125"/>
          </a:xfrm>
          <a:prstGeom prst="rect">
            <a:avLst/>
          </a:prstGeom>
        </p:spPr>
      </p:pic>
      <p:sp>
        <p:nvSpPr>
          <p:cNvPr id="3" name="TextBox 2">
            <a:extLst>
              <a:ext uri="{FF2B5EF4-FFF2-40B4-BE49-F238E27FC236}">
                <a16:creationId xmlns:a16="http://schemas.microsoft.com/office/drawing/2014/main" id="{1226B34A-6C19-C21B-169C-E38F6496825E}"/>
              </a:ext>
            </a:extLst>
          </p:cNvPr>
          <p:cNvSpPr txBox="1"/>
          <p:nvPr/>
        </p:nvSpPr>
        <p:spPr>
          <a:xfrm>
            <a:off x="4824148" y="458401"/>
            <a:ext cx="2691186" cy="307777"/>
          </a:xfrm>
          <a:prstGeom prst="rect">
            <a:avLst/>
          </a:prstGeom>
          <a:noFill/>
        </p:spPr>
        <p:txBody>
          <a:bodyPr wrap="none" rtlCol="0">
            <a:spAutoFit/>
          </a:bodyPr>
          <a:lstStyle/>
          <a:p>
            <a:r>
              <a:rPr lang="en-US" sz="1400" i="1" dirty="0"/>
              <a:t>Image courtesy of Anja Wulf (CDC)</a:t>
            </a:r>
          </a:p>
        </p:txBody>
      </p:sp>
    </p:spTree>
    <p:extLst>
      <p:ext uri="{BB962C8B-B14F-4D97-AF65-F5344CB8AC3E}">
        <p14:creationId xmlns:p14="http://schemas.microsoft.com/office/powerpoint/2010/main" val="17884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FB4C-4AEF-A211-926F-7E4304A3C7F4}"/>
              </a:ext>
            </a:extLst>
          </p:cNvPr>
          <p:cNvSpPr>
            <a:spLocks noGrp="1"/>
          </p:cNvSpPr>
          <p:nvPr>
            <p:ph type="title"/>
          </p:nvPr>
        </p:nvSpPr>
        <p:spPr/>
        <p:txBody>
          <a:bodyPr/>
          <a:lstStyle/>
          <a:p>
            <a:r>
              <a:rPr lang="en-US" dirty="0"/>
              <a:t>Addressing informed consent, education, and ELSI for genomic screening</a:t>
            </a:r>
          </a:p>
        </p:txBody>
      </p:sp>
      <p:sp>
        <p:nvSpPr>
          <p:cNvPr id="3" name="Content Placeholder 2">
            <a:extLst>
              <a:ext uri="{FF2B5EF4-FFF2-40B4-BE49-F238E27FC236}">
                <a16:creationId xmlns:a16="http://schemas.microsoft.com/office/drawing/2014/main" id="{282D388A-86A0-8833-6033-F4399AD710BD}"/>
              </a:ext>
            </a:extLst>
          </p:cNvPr>
          <p:cNvSpPr>
            <a:spLocks noGrp="1"/>
          </p:cNvSpPr>
          <p:nvPr>
            <p:ph idx="1"/>
          </p:nvPr>
        </p:nvSpPr>
        <p:spPr>
          <a:xfrm>
            <a:off x="838200" y="1825625"/>
            <a:ext cx="11140440" cy="3353204"/>
          </a:xfrm>
        </p:spPr>
        <p:txBody>
          <a:bodyPr>
            <a:normAutofit/>
          </a:bodyPr>
          <a:lstStyle/>
          <a:p>
            <a:r>
              <a:rPr lang="en-US" dirty="0"/>
              <a:t>Despite the potential for health benefits from emerging new therapies, ELSI and logistical challenges have stalled expanded genomic NBS</a:t>
            </a:r>
          </a:p>
          <a:p>
            <a:r>
              <a:rPr lang="en-US" b="0" i="0" dirty="0">
                <a:effectLst/>
                <a:latin typeface="MuseoSans"/>
              </a:rPr>
              <a:t>Shifting from opt-out to opt-in consent will require innovative education and guidance for practitioners and parents </a:t>
            </a:r>
            <a:endParaRPr lang="en-US" dirty="0"/>
          </a:p>
          <a:p>
            <a:r>
              <a:rPr lang="en-US" dirty="0"/>
              <a:t>Rahimzideh et al. argue that rigorous evidence to support supplementing NBS with exome or genome sequencing  is still insufficient</a:t>
            </a:r>
          </a:p>
        </p:txBody>
      </p:sp>
      <p:pic>
        <p:nvPicPr>
          <p:cNvPr id="5" name="Picture 4">
            <a:extLst>
              <a:ext uri="{FF2B5EF4-FFF2-40B4-BE49-F238E27FC236}">
                <a16:creationId xmlns:a16="http://schemas.microsoft.com/office/drawing/2014/main" id="{19ED38B0-2C04-E12E-5F37-A8DE0199A78F}"/>
              </a:ext>
            </a:extLst>
          </p:cNvPr>
          <p:cNvPicPr>
            <a:picLocks noChangeAspect="1"/>
          </p:cNvPicPr>
          <p:nvPr/>
        </p:nvPicPr>
        <p:blipFill>
          <a:blip r:embed="rId3"/>
          <a:stretch>
            <a:fillRect/>
          </a:stretch>
        </p:blipFill>
        <p:spPr>
          <a:xfrm>
            <a:off x="491724" y="4629150"/>
            <a:ext cx="7313751" cy="2060662"/>
          </a:xfrm>
          <a:prstGeom prst="rect">
            <a:avLst/>
          </a:prstGeom>
        </p:spPr>
      </p:pic>
      <p:sp>
        <p:nvSpPr>
          <p:cNvPr id="7" name="TextBox 6">
            <a:extLst>
              <a:ext uri="{FF2B5EF4-FFF2-40B4-BE49-F238E27FC236}">
                <a16:creationId xmlns:a16="http://schemas.microsoft.com/office/drawing/2014/main" id="{4E0388C5-EBDB-812E-77C0-0788CA0991B4}"/>
              </a:ext>
            </a:extLst>
          </p:cNvPr>
          <p:cNvSpPr txBox="1"/>
          <p:nvPr/>
        </p:nvSpPr>
        <p:spPr>
          <a:xfrm>
            <a:off x="7913540" y="5518822"/>
            <a:ext cx="3807405" cy="830997"/>
          </a:xfrm>
          <a:prstGeom prst="rect">
            <a:avLst/>
          </a:prstGeom>
          <a:noFill/>
        </p:spPr>
        <p:txBody>
          <a:bodyPr wrap="square">
            <a:spAutoFit/>
          </a:bodyPr>
          <a:lstStyle/>
          <a:p>
            <a:r>
              <a:rPr lang="en-US" sz="1200" dirty="0"/>
              <a:t>Rahimzadeh V, Friedman JM, de Wert G, Knoppers BM. Exome/Genome-Wide Testing in Newborn Screening: A Proportionate Path Forward. Front Genet. 2022 Jul 4;13:865400. PMC9289115.</a:t>
            </a:r>
          </a:p>
        </p:txBody>
      </p:sp>
    </p:spTree>
    <p:extLst>
      <p:ext uri="{BB962C8B-B14F-4D97-AF65-F5344CB8AC3E}">
        <p14:creationId xmlns:p14="http://schemas.microsoft.com/office/powerpoint/2010/main" val="1810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2063818-7F1E-A9F7-D4BD-389D82584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0" y="2882749"/>
            <a:ext cx="5699760" cy="22370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2667D1-BE15-7D2D-F092-B0A52FE8EF2A}"/>
              </a:ext>
            </a:extLst>
          </p:cNvPr>
          <p:cNvSpPr>
            <a:spLocks noGrp="1"/>
          </p:cNvSpPr>
          <p:nvPr>
            <p:ph type="title"/>
          </p:nvPr>
        </p:nvSpPr>
        <p:spPr/>
        <p:txBody>
          <a:bodyPr/>
          <a:lstStyle/>
          <a:p>
            <a:r>
              <a:rPr lang="en-US" dirty="0"/>
              <a:t>Building effective governance and infrastructure</a:t>
            </a:r>
          </a:p>
        </p:txBody>
      </p:sp>
      <p:sp>
        <p:nvSpPr>
          <p:cNvPr id="3" name="Content Placeholder 2">
            <a:extLst>
              <a:ext uri="{FF2B5EF4-FFF2-40B4-BE49-F238E27FC236}">
                <a16:creationId xmlns:a16="http://schemas.microsoft.com/office/drawing/2014/main" id="{F6053727-B5A9-0202-F06E-586F5AED69F6}"/>
              </a:ext>
            </a:extLst>
          </p:cNvPr>
          <p:cNvSpPr>
            <a:spLocks noGrp="1"/>
          </p:cNvSpPr>
          <p:nvPr>
            <p:ph idx="1"/>
          </p:nvPr>
        </p:nvSpPr>
        <p:spPr>
          <a:xfrm>
            <a:off x="730135" y="2016818"/>
            <a:ext cx="6410498" cy="4351338"/>
          </a:xfrm>
        </p:spPr>
        <p:txBody>
          <a:bodyPr>
            <a:noAutofit/>
          </a:bodyPr>
          <a:lstStyle/>
          <a:p>
            <a:r>
              <a:rPr lang="en-US" dirty="0"/>
              <a:t>Effective infrastructure is essential to realizing improvements in public health</a:t>
            </a:r>
          </a:p>
          <a:p>
            <a:r>
              <a:rPr lang="en-US" dirty="0"/>
              <a:t>The Electronic Health Record (EHR) is a key component for providers and patients</a:t>
            </a:r>
          </a:p>
          <a:p>
            <a:r>
              <a:rPr lang="en-US" dirty="0"/>
              <a:t>Elhanan et al. propose additional education and support for clinical providers to minimize barriers to clinical action following delivery of genetic findings to patients’ EHR</a:t>
            </a:r>
          </a:p>
        </p:txBody>
      </p:sp>
      <p:sp>
        <p:nvSpPr>
          <p:cNvPr id="5" name="TextBox 4">
            <a:extLst>
              <a:ext uri="{FF2B5EF4-FFF2-40B4-BE49-F238E27FC236}">
                <a16:creationId xmlns:a16="http://schemas.microsoft.com/office/drawing/2014/main" id="{29247D95-AA0C-B4DA-6478-74AC2992DA58}"/>
              </a:ext>
            </a:extLst>
          </p:cNvPr>
          <p:cNvSpPr txBox="1"/>
          <p:nvPr/>
        </p:nvSpPr>
        <p:spPr>
          <a:xfrm>
            <a:off x="8071658" y="5477212"/>
            <a:ext cx="4120342" cy="830997"/>
          </a:xfrm>
          <a:prstGeom prst="rect">
            <a:avLst/>
          </a:prstGeom>
          <a:noFill/>
        </p:spPr>
        <p:txBody>
          <a:bodyPr wrap="square">
            <a:spAutoFit/>
          </a:bodyPr>
          <a:lstStyle/>
          <a:p>
            <a:r>
              <a:rPr lang="en-US" sz="1200" b="0" i="0" dirty="0">
                <a:solidFill>
                  <a:srgbClr val="212121"/>
                </a:solidFill>
                <a:effectLst/>
                <a:latin typeface="BlinkMacSystemFont"/>
              </a:rPr>
              <a:t>Elhanan G, Kiser D, </a:t>
            </a:r>
            <a:r>
              <a:rPr lang="en-US" sz="1200" b="0" i="0" dirty="0" err="1">
                <a:solidFill>
                  <a:srgbClr val="212121"/>
                </a:solidFill>
                <a:effectLst/>
                <a:latin typeface="BlinkMacSystemFont"/>
              </a:rPr>
              <a:t>Neveux</a:t>
            </a:r>
            <a:r>
              <a:rPr lang="en-US" sz="1200" b="0" i="0" dirty="0">
                <a:solidFill>
                  <a:srgbClr val="212121"/>
                </a:solidFill>
                <a:effectLst/>
                <a:latin typeface="BlinkMacSystemFont"/>
              </a:rPr>
              <a:t> I, </a:t>
            </a:r>
            <a:r>
              <a:rPr lang="en-US" sz="1200" b="0" i="0" dirty="0" err="1">
                <a:solidFill>
                  <a:srgbClr val="212121"/>
                </a:solidFill>
                <a:effectLst/>
                <a:latin typeface="BlinkMacSystemFont"/>
              </a:rPr>
              <a:t>Dabe</a:t>
            </a:r>
            <a:r>
              <a:rPr lang="en-US" sz="1200" b="0" i="0" dirty="0">
                <a:solidFill>
                  <a:srgbClr val="212121"/>
                </a:solidFill>
                <a:effectLst/>
                <a:latin typeface="BlinkMacSystemFont"/>
              </a:rPr>
              <a:t> S, </a:t>
            </a:r>
            <a:r>
              <a:rPr lang="en-US" sz="1200" b="0" i="0" dirty="0" err="1">
                <a:solidFill>
                  <a:srgbClr val="212121"/>
                </a:solidFill>
                <a:effectLst/>
                <a:latin typeface="BlinkMacSystemFont"/>
              </a:rPr>
              <a:t>Bolze</a:t>
            </a:r>
            <a:r>
              <a:rPr lang="en-US" sz="1200" b="0" i="0" dirty="0">
                <a:solidFill>
                  <a:srgbClr val="212121"/>
                </a:solidFill>
                <a:effectLst/>
                <a:latin typeface="BlinkMacSystemFont"/>
              </a:rPr>
              <a:t> A, Metcalf WJ, Lu JT, </a:t>
            </a:r>
            <a:r>
              <a:rPr lang="en-US" sz="1200" b="0" i="0" dirty="0" err="1">
                <a:solidFill>
                  <a:srgbClr val="212121"/>
                </a:solidFill>
                <a:effectLst/>
                <a:latin typeface="BlinkMacSystemFont"/>
              </a:rPr>
              <a:t>Grzymski</a:t>
            </a:r>
            <a:r>
              <a:rPr lang="en-US" sz="1200" b="0" i="0" dirty="0">
                <a:solidFill>
                  <a:srgbClr val="212121"/>
                </a:solidFill>
                <a:effectLst/>
                <a:latin typeface="BlinkMacSystemFont"/>
              </a:rPr>
              <a:t> JJ. Incomplete Penetrance of Population-Based Genetic Screening Results in Electronic Health Record. Front Genet. 2022 Apr 27;13:866169. PMC9091193.</a:t>
            </a:r>
            <a:endParaRPr lang="en-US" sz="1200" dirty="0"/>
          </a:p>
        </p:txBody>
      </p:sp>
    </p:spTree>
    <p:extLst>
      <p:ext uri="{BB962C8B-B14F-4D97-AF65-F5344CB8AC3E}">
        <p14:creationId xmlns:p14="http://schemas.microsoft.com/office/powerpoint/2010/main" val="382208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AD5A-C8AA-9A87-2277-681C5D29D3F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61F9163-8E52-1AA6-CD3C-0B95EE8E30EA}"/>
              </a:ext>
            </a:extLst>
          </p:cNvPr>
          <p:cNvSpPr>
            <a:spLocks noGrp="1"/>
          </p:cNvSpPr>
          <p:nvPr>
            <p:ph idx="1"/>
          </p:nvPr>
        </p:nvSpPr>
        <p:spPr/>
        <p:txBody>
          <a:bodyPr/>
          <a:lstStyle/>
          <a:p>
            <a:r>
              <a:rPr lang="en-US" dirty="0"/>
              <a:t>The scientific, ethical and implementation foundation for the widespread use of predictive genomic screening in healthy populations is slowly being built</a:t>
            </a:r>
          </a:p>
          <a:p>
            <a:r>
              <a:rPr lang="en-US" dirty="0"/>
              <a:t>There is a significant need for research into:</a:t>
            </a:r>
          </a:p>
          <a:p>
            <a:pPr lvl="1"/>
            <a:r>
              <a:rPr lang="en-US" dirty="0"/>
              <a:t>evidence gaps regarding clinical utility and long-term outcomes</a:t>
            </a:r>
          </a:p>
          <a:p>
            <a:pPr lvl="1"/>
            <a:r>
              <a:rPr lang="en-US" dirty="0"/>
              <a:t>barriers to health equity, ethical, legal, and social implications (ELSI) </a:t>
            </a:r>
          </a:p>
          <a:p>
            <a:pPr lvl="1"/>
            <a:r>
              <a:rPr lang="en-US" dirty="0"/>
              <a:t>readiness for implementation in primary care</a:t>
            </a:r>
          </a:p>
          <a:p>
            <a:r>
              <a:rPr lang="en-US" dirty="0"/>
              <a:t>Implementation outcomes from pilot applications of genetic/genomic public health interventions should be harmonized and shared widely. </a:t>
            </a:r>
          </a:p>
          <a:p>
            <a:endParaRPr lang="en-US" dirty="0"/>
          </a:p>
        </p:txBody>
      </p:sp>
    </p:spTree>
    <p:extLst>
      <p:ext uri="{BB962C8B-B14F-4D97-AF65-F5344CB8AC3E}">
        <p14:creationId xmlns:p14="http://schemas.microsoft.com/office/powerpoint/2010/main" val="39101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E8A3-E9B0-07A6-D113-883CEA5105EF}"/>
              </a:ext>
            </a:extLst>
          </p:cNvPr>
          <p:cNvSpPr>
            <a:spLocks noGrp="1"/>
          </p:cNvSpPr>
          <p:nvPr>
            <p:ph type="title"/>
          </p:nvPr>
        </p:nvSpPr>
        <p:spPr/>
        <p:txBody>
          <a:bodyPr/>
          <a:lstStyle/>
          <a:p>
            <a:r>
              <a:rPr lang="en-US" dirty="0"/>
              <a:t>Topics for Today:</a:t>
            </a:r>
          </a:p>
        </p:txBody>
      </p:sp>
      <p:sp>
        <p:nvSpPr>
          <p:cNvPr id="3" name="Content Placeholder 2">
            <a:extLst>
              <a:ext uri="{FF2B5EF4-FFF2-40B4-BE49-F238E27FC236}">
                <a16:creationId xmlns:a16="http://schemas.microsoft.com/office/drawing/2014/main" id="{60FAD328-E77F-BD36-0470-3BD615D06583}"/>
              </a:ext>
            </a:extLst>
          </p:cNvPr>
          <p:cNvSpPr>
            <a:spLocks noGrp="1"/>
          </p:cNvSpPr>
          <p:nvPr>
            <p:ph idx="1"/>
          </p:nvPr>
        </p:nvSpPr>
        <p:spPr/>
        <p:txBody>
          <a:bodyPr>
            <a:normAutofit fontScale="92500" lnSpcReduction="10000"/>
          </a:bodyPr>
          <a:lstStyle/>
          <a:p>
            <a:pPr>
              <a:spcAft>
                <a:spcPts val="600"/>
              </a:spcAft>
            </a:pPr>
            <a:r>
              <a:rPr lang="en-US" dirty="0"/>
              <a:t>DNA-based screening: opportunities and challenges </a:t>
            </a:r>
          </a:p>
          <a:p>
            <a:pPr>
              <a:spcAft>
                <a:spcPts val="600"/>
              </a:spcAft>
            </a:pPr>
            <a:r>
              <a:rPr lang="en-US" dirty="0"/>
              <a:t>Relevant topics from the Frontiers special issue* and author perspectives</a:t>
            </a:r>
          </a:p>
          <a:p>
            <a:pPr lvl="1">
              <a:spcAft>
                <a:spcPts val="600"/>
              </a:spcAft>
            </a:pPr>
            <a:r>
              <a:rPr lang="en-US" dirty="0"/>
              <a:t>Utilizing implementation science frameworks</a:t>
            </a:r>
          </a:p>
          <a:p>
            <a:pPr lvl="1">
              <a:spcAft>
                <a:spcPts val="600"/>
              </a:spcAft>
            </a:pPr>
            <a:r>
              <a:rPr lang="en-US" b="0" i="0" dirty="0">
                <a:solidFill>
                  <a:srgbClr val="282828"/>
                </a:solidFill>
                <a:effectLst/>
                <a:latin typeface="MuseoSans"/>
              </a:rPr>
              <a:t>Maximizing clinical utility</a:t>
            </a:r>
          </a:p>
          <a:p>
            <a:pPr lvl="1">
              <a:spcAft>
                <a:spcPts val="600"/>
              </a:spcAft>
            </a:pPr>
            <a:r>
              <a:rPr lang="en-US" dirty="0"/>
              <a:t>Understanding public perceptions and values</a:t>
            </a:r>
          </a:p>
          <a:p>
            <a:pPr lvl="1">
              <a:spcAft>
                <a:spcPts val="600"/>
              </a:spcAft>
            </a:pPr>
            <a:r>
              <a:rPr lang="en-US" b="0" i="0" dirty="0">
                <a:solidFill>
                  <a:srgbClr val="282828"/>
                </a:solidFill>
                <a:effectLst/>
                <a:latin typeface="MuseoSans"/>
              </a:rPr>
              <a:t>Prioritizing health equity in population screening</a:t>
            </a:r>
          </a:p>
          <a:p>
            <a:pPr lvl="1">
              <a:spcAft>
                <a:spcPts val="600"/>
              </a:spcAft>
            </a:pPr>
            <a:r>
              <a:rPr lang="en-US" dirty="0"/>
              <a:t>Expanding genomic screening throughout the lifespan</a:t>
            </a:r>
          </a:p>
          <a:p>
            <a:pPr lvl="1">
              <a:spcAft>
                <a:spcPts val="600"/>
              </a:spcAft>
            </a:pPr>
            <a:r>
              <a:rPr lang="en-US" dirty="0"/>
              <a:t>Addressing informed consent, education, and ELSI for genomic screening</a:t>
            </a:r>
          </a:p>
          <a:p>
            <a:pPr lvl="1">
              <a:spcAft>
                <a:spcPts val="600"/>
              </a:spcAft>
            </a:pPr>
            <a:r>
              <a:rPr lang="en-US" b="0" i="0" dirty="0">
                <a:solidFill>
                  <a:srgbClr val="282828"/>
                </a:solidFill>
                <a:effectLst/>
                <a:latin typeface="MuseoSans"/>
              </a:rPr>
              <a:t>Building effective governance and infrastructure</a:t>
            </a:r>
          </a:p>
          <a:p>
            <a:pPr>
              <a:spcAft>
                <a:spcPts val="600"/>
              </a:spcAft>
            </a:pPr>
            <a:r>
              <a:rPr lang="en-US" b="0" i="0" dirty="0">
                <a:solidFill>
                  <a:srgbClr val="282828"/>
                </a:solidFill>
                <a:effectLst/>
                <a:latin typeface="MuseoSans"/>
              </a:rPr>
              <a:t>Conclusions</a:t>
            </a:r>
          </a:p>
        </p:txBody>
      </p:sp>
      <p:sp>
        <p:nvSpPr>
          <p:cNvPr id="5" name="TextBox 4">
            <a:extLst>
              <a:ext uri="{FF2B5EF4-FFF2-40B4-BE49-F238E27FC236}">
                <a16:creationId xmlns:a16="http://schemas.microsoft.com/office/drawing/2014/main" id="{D9B7F33C-78B7-6D6D-0335-10186EB5DF52}"/>
              </a:ext>
            </a:extLst>
          </p:cNvPr>
          <p:cNvSpPr txBox="1"/>
          <p:nvPr/>
        </p:nvSpPr>
        <p:spPr>
          <a:xfrm>
            <a:off x="368710" y="6385642"/>
            <a:ext cx="11946193" cy="369332"/>
          </a:xfrm>
          <a:prstGeom prst="rect">
            <a:avLst/>
          </a:prstGeom>
          <a:noFill/>
        </p:spPr>
        <p:txBody>
          <a:bodyPr wrap="square">
            <a:spAutoFit/>
          </a:bodyPr>
          <a:lstStyle/>
          <a:p>
            <a:r>
              <a:rPr lang="en-US" dirty="0"/>
              <a:t>*https://www.frontiersin.org/research-topics/23213/dna-based-population-screening-for-precision-public-health#articles</a:t>
            </a:r>
          </a:p>
        </p:txBody>
      </p:sp>
    </p:spTree>
    <p:extLst>
      <p:ext uri="{BB962C8B-B14F-4D97-AF65-F5344CB8AC3E}">
        <p14:creationId xmlns:p14="http://schemas.microsoft.com/office/powerpoint/2010/main" val="349617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BF6FB27-74DA-9871-28DE-ED064E6FD4DF}"/>
              </a:ext>
            </a:extLst>
          </p:cNvPr>
          <p:cNvPicPr>
            <a:picLocks noChangeAspect="1"/>
          </p:cNvPicPr>
          <p:nvPr/>
        </p:nvPicPr>
        <p:blipFill>
          <a:blip r:embed="rId3"/>
          <a:stretch>
            <a:fillRect/>
          </a:stretch>
        </p:blipFill>
        <p:spPr>
          <a:xfrm>
            <a:off x="7212571" y="1663403"/>
            <a:ext cx="4677994" cy="2210353"/>
          </a:xfrm>
          <a:prstGeom prst="rect">
            <a:avLst/>
          </a:prstGeom>
        </p:spPr>
      </p:pic>
      <p:sp>
        <p:nvSpPr>
          <p:cNvPr id="2" name="Title 1">
            <a:extLst>
              <a:ext uri="{FF2B5EF4-FFF2-40B4-BE49-F238E27FC236}">
                <a16:creationId xmlns:a16="http://schemas.microsoft.com/office/drawing/2014/main" id="{E17BE8A3-E9B0-07A6-D113-883CEA5105EF}"/>
              </a:ext>
            </a:extLst>
          </p:cNvPr>
          <p:cNvSpPr>
            <a:spLocks noGrp="1"/>
          </p:cNvSpPr>
          <p:nvPr>
            <p:ph type="title"/>
          </p:nvPr>
        </p:nvSpPr>
        <p:spPr>
          <a:xfrm>
            <a:off x="841248" y="365760"/>
            <a:ext cx="9392421" cy="1330841"/>
          </a:xfrm>
        </p:spPr>
        <p:txBody>
          <a:bodyPr>
            <a:normAutofit/>
          </a:bodyPr>
          <a:lstStyle/>
          <a:p>
            <a:r>
              <a:rPr lang="en-US" dirty="0"/>
              <a:t>Opportunities</a:t>
            </a:r>
          </a:p>
        </p:txBody>
      </p:sp>
      <p:sp>
        <p:nvSpPr>
          <p:cNvPr id="3" name="Content Placeholder 2">
            <a:extLst>
              <a:ext uri="{FF2B5EF4-FFF2-40B4-BE49-F238E27FC236}">
                <a16:creationId xmlns:a16="http://schemas.microsoft.com/office/drawing/2014/main" id="{60FAD328-E77F-BD36-0470-3BD615D06583}"/>
              </a:ext>
            </a:extLst>
          </p:cNvPr>
          <p:cNvSpPr>
            <a:spLocks noGrp="1"/>
          </p:cNvSpPr>
          <p:nvPr>
            <p:ph idx="1"/>
          </p:nvPr>
        </p:nvSpPr>
        <p:spPr>
          <a:xfrm>
            <a:off x="841249" y="1828800"/>
            <a:ext cx="7136681" cy="2801923"/>
          </a:xfrm>
        </p:spPr>
        <p:txBody>
          <a:bodyPr>
            <a:normAutofit/>
          </a:bodyPr>
          <a:lstStyle/>
          <a:p>
            <a:pPr>
              <a:spcAft>
                <a:spcPts val="600"/>
              </a:spcAft>
            </a:pPr>
            <a:r>
              <a:rPr lang="en-US" dirty="0">
                <a:latin typeface="MuseoSans"/>
              </a:rPr>
              <a:t>Proactively manage healthcare before symptoms of disease manifest</a:t>
            </a:r>
          </a:p>
          <a:p>
            <a:pPr lvl="1">
              <a:spcAft>
                <a:spcPts val="600"/>
              </a:spcAft>
            </a:pPr>
            <a:r>
              <a:rPr lang="en-US" b="1" dirty="0">
                <a:latin typeface="MuseoSans"/>
              </a:rPr>
              <a:t>Identify</a:t>
            </a:r>
            <a:r>
              <a:rPr lang="en-US" b="1" i="0" dirty="0">
                <a:effectLst/>
                <a:latin typeface="MuseoSans"/>
              </a:rPr>
              <a:t> 1–2% of the adult population with an underlying genetic risk for serious, common diseases such as cancer and heart disease </a:t>
            </a:r>
          </a:p>
          <a:p>
            <a:pPr lvl="1">
              <a:spcAft>
                <a:spcPts val="600"/>
              </a:spcAft>
            </a:pPr>
            <a:r>
              <a:rPr lang="en-US" b="1" i="0" dirty="0">
                <a:effectLst/>
                <a:latin typeface="MuseoSans"/>
              </a:rPr>
              <a:t>Detect infants and children with rare monogenic diseases</a:t>
            </a:r>
          </a:p>
        </p:txBody>
      </p:sp>
      <p:sp>
        <p:nvSpPr>
          <p:cNvPr id="6" name="Content Placeholder 2">
            <a:extLst>
              <a:ext uri="{FF2B5EF4-FFF2-40B4-BE49-F238E27FC236}">
                <a16:creationId xmlns:a16="http://schemas.microsoft.com/office/drawing/2014/main" id="{380F44E1-2CBB-910A-D953-E597D96802B3}"/>
              </a:ext>
            </a:extLst>
          </p:cNvPr>
          <p:cNvSpPr txBox="1">
            <a:spLocks/>
          </p:cNvSpPr>
          <p:nvPr/>
        </p:nvSpPr>
        <p:spPr>
          <a:xfrm>
            <a:off x="841248" y="4729366"/>
            <a:ext cx="9298742" cy="1329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latin typeface="MuseoSans"/>
              </a:rPr>
              <a:t>Equalize public health access to precision healthcare</a:t>
            </a:r>
          </a:p>
          <a:p>
            <a:pPr>
              <a:spcAft>
                <a:spcPts val="600"/>
              </a:spcAft>
            </a:pPr>
            <a:r>
              <a:rPr lang="en-US" dirty="0">
                <a:latin typeface="MuseoSans"/>
              </a:rPr>
              <a:t>Prepare health care systems for new gene and cell therapies</a:t>
            </a:r>
          </a:p>
        </p:txBody>
      </p:sp>
      <p:sp>
        <p:nvSpPr>
          <p:cNvPr id="7" name="TextBox 6">
            <a:extLst>
              <a:ext uri="{FF2B5EF4-FFF2-40B4-BE49-F238E27FC236}">
                <a16:creationId xmlns:a16="http://schemas.microsoft.com/office/drawing/2014/main" id="{72C410A5-1F7D-52AE-B2E1-F6243B56B3F3}"/>
              </a:ext>
            </a:extLst>
          </p:cNvPr>
          <p:cNvSpPr txBox="1"/>
          <p:nvPr/>
        </p:nvSpPr>
        <p:spPr>
          <a:xfrm>
            <a:off x="8458201" y="3790574"/>
            <a:ext cx="26035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venir Next LT Pro"/>
                <a:ea typeface="+mn-ea"/>
                <a:cs typeface="+mn-cs"/>
              </a:rPr>
              <a:t>https://www.gov.uk/guidance/nhs-population-screening-explained</a:t>
            </a:r>
          </a:p>
        </p:txBody>
      </p:sp>
    </p:spTree>
    <p:extLst>
      <p:ext uri="{BB962C8B-B14F-4D97-AF65-F5344CB8AC3E}">
        <p14:creationId xmlns:p14="http://schemas.microsoft.com/office/powerpoint/2010/main" val="101993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E8A3-E9B0-07A6-D113-883CEA5105EF}"/>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60FAD328-E77F-BD36-0470-3BD615D06583}"/>
              </a:ext>
            </a:extLst>
          </p:cNvPr>
          <p:cNvSpPr>
            <a:spLocks noGrp="1"/>
          </p:cNvSpPr>
          <p:nvPr>
            <p:ph idx="1"/>
          </p:nvPr>
        </p:nvSpPr>
        <p:spPr>
          <a:xfrm>
            <a:off x="838200" y="1825625"/>
            <a:ext cx="7420897" cy="4351338"/>
          </a:xfrm>
        </p:spPr>
        <p:txBody>
          <a:bodyPr>
            <a:normAutofit lnSpcReduction="10000"/>
          </a:bodyPr>
          <a:lstStyle/>
          <a:p>
            <a:pPr>
              <a:spcAft>
                <a:spcPts val="600"/>
              </a:spcAft>
            </a:pPr>
            <a:r>
              <a:rPr lang="en-US" b="0" i="0" dirty="0">
                <a:solidFill>
                  <a:srgbClr val="282828"/>
                </a:solidFill>
                <a:effectLst/>
                <a:latin typeface="MuseoSans"/>
              </a:rPr>
              <a:t>Accurate genotype-based ‘diagnosis’ of rare diseases and prediction of poor health outcomes in unselected populations</a:t>
            </a:r>
          </a:p>
          <a:p>
            <a:pPr>
              <a:spcAft>
                <a:spcPts val="600"/>
              </a:spcAft>
            </a:pPr>
            <a:r>
              <a:rPr lang="en-US" dirty="0">
                <a:solidFill>
                  <a:srgbClr val="282828"/>
                </a:solidFill>
                <a:latin typeface="MuseoSans"/>
              </a:rPr>
              <a:t>Overcoming barriers to implementation and equity in primary care and community health settings</a:t>
            </a:r>
          </a:p>
          <a:p>
            <a:pPr>
              <a:spcAft>
                <a:spcPts val="600"/>
              </a:spcAft>
            </a:pPr>
            <a:r>
              <a:rPr lang="en-US" dirty="0">
                <a:solidFill>
                  <a:srgbClr val="282828"/>
                </a:solidFill>
                <a:latin typeface="MuseoSans"/>
              </a:rPr>
              <a:t>Data governance and stewardship that addresses issues of privacy and discrimination</a:t>
            </a:r>
          </a:p>
          <a:p>
            <a:pPr>
              <a:spcAft>
                <a:spcPts val="600"/>
              </a:spcAft>
            </a:pPr>
            <a:r>
              <a:rPr lang="en-US" b="0" i="0" dirty="0">
                <a:solidFill>
                  <a:srgbClr val="282828"/>
                </a:solidFill>
                <a:effectLst/>
                <a:latin typeface="MuseoSans"/>
              </a:rPr>
              <a:t>Engagement </a:t>
            </a:r>
            <a:r>
              <a:rPr lang="en-US" dirty="0">
                <a:solidFill>
                  <a:srgbClr val="282828"/>
                </a:solidFill>
                <a:latin typeface="MuseoSans"/>
              </a:rPr>
              <a:t>and education about genomic screening for providers and the public </a:t>
            </a:r>
          </a:p>
          <a:p>
            <a:pPr>
              <a:spcAft>
                <a:spcPts val="600"/>
              </a:spcAft>
            </a:pPr>
            <a:endParaRPr lang="en-US" dirty="0">
              <a:solidFill>
                <a:srgbClr val="282828"/>
              </a:solidFill>
              <a:latin typeface="MuseoSans"/>
            </a:endParaRPr>
          </a:p>
          <a:p>
            <a:pPr>
              <a:spcAft>
                <a:spcPts val="600"/>
              </a:spcAft>
            </a:pPr>
            <a:endParaRPr lang="en-US" dirty="0">
              <a:solidFill>
                <a:srgbClr val="282828"/>
              </a:solidFill>
              <a:latin typeface="MuseoSans"/>
            </a:endParaRPr>
          </a:p>
          <a:p>
            <a:pPr>
              <a:spcAft>
                <a:spcPts val="600"/>
              </a:spcAft>
            </a:pPr>
            <a:endParaRPr lang="en-US" b="0" i="0" dirty="0">
              <a:solidFill>
                <a:srgbClr val="282828"/>
              </a:solidFill>
              <a:effectLst/>
              <a:latin typeface="MuseoSans"/>
            </a:endParaRPr>
          </a:p>
        </p:txBody>
      </p:sp>
      <p:pic>
        <p:nvPicPr>
          <p:cNvPr id="5" name="Picture 4">
            <a:extLst>
              <a:ext uri="{FF2B5EF4-FFF2-40B4-BE49-F238E27FC236}">
                <a16:creationId xmlns:a16="http://schemas.microsoft.com/office/drawing/2014/main" id="{5520076A-A5F2-566A-E685-3293BCC2CDEE}"/>
              </a:ext>
            </a:extLst>
          </p:cNvPr>
          <p:cNvPicPr>
            <a:picLocks noChangeAspect="1"/>
          </p:cNvPicPr>
          <p:nvPr/>
        </p:nvPicPr>
        <p:blipFill>
          <a:blip r:embed="rId3"/>
          <a:stretch>
            <a:fillRect/>
          </a:stretch>
        </p:blipFill>
        <p:spPr>
          <a:xfrm>
            <a:off x="8030495" y="2580968"/>
            <a:ext cx="3864797" cy="2160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8999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274FA1E-E225-3553-6B6C-F1AE513C9A27}"/>
              </a:ext>
            </a:extLst>
          </p:cNvPr>
          <p:cNvPicPr>
            <a:picLocks noGrp="1" noChangeAspect="1"/>
          </p:cNvPicPr>
          <p:nvPr>
            <p:ph idx="1"/>
          </p:nvPr>
        </p:nvPicPr>
        <p:blipFill rotWithShape="1">
          <a:blip r:embed="rId2"/>
          <a:srcRect l="5095" t="4215" r="3428" b="25996"/>
          <a:stretch/>
        </p:blipFill>
        <p:spPr>
          <a:xfrm>
            <a:off x="6431459" y="2457080"/>
            <a:ext cx="5504092" cy="2558845"/>
          </a:xfrm>
          <a:ln>
            <a:noFill/>
          </a:ln>
        </p:spPr>
      </p:pic>
      <p:sp>
        <p:nvSpPr>
          <p:cNvPr id="6" name="Title 1">
            <a:extLst>
              <a:ext uri="{FF2B5EF4-FFF2-40B4-BE49-F238E27FC236}">
                <a16:creationId xmlns:a16="http://schemas.microsoft.com/office/drawing/2014/main" id="{805E72B2-3543-0DF4-6EFB-90D1C0989BA2}"/>
              </a:ext>
            </a:extLst>
          </p:cNvPr>
          <p:cNvSpPr>
            <a:spLocks noGrp="1"/>
          </p:cNvSpPr>
          <p:nvPr>
            <p:ph type="title"/>
          </p:nvPr>
        </p:nvSpPr>
        <p:spPr>
          <a:xfrm>
            <a:off x="838200" y="365125"/>
            <a:ext cx="10515600" cy="1325563"/>
          </a:xfrm>
        </p:spPr>
        <p:txBody>
          <a:bodyPr/>
          <a:lstStyle/>
          <a:p>
            <a:r>
              <a:rPr lang="en-US" dirty="0"/>
              <a:t>Utilizing implementation science frameworks</a:t>
            </a:r>
          </a:p>
        </p:txBody>
      </p:sp>
      <p:sp>
        <p:nvSpPr>
          <p:cNvPr id="11" name="Content Placeholder 2">
            <a:extLst>
              <a:ext uri="{FF2B5EF4-FFF2-40B4-BE49-F238E27FC236}">
                <a16:creationId xmlns:a16="http://schemas.microsoft.com/office/drawing/2014/main" id="{D3D88791-2D53-0E07-E828-08367378E528}"/>
              </a:ext>
            </a:extLst>
          </p:cNvPr>
          <p:cNvSpPr txBox="1">
            <a:spLocks/>
          </p:cNvSpPr>
          <p:nvPr/>
        </p:nvSpPr>
        <p:spPr>
          <a:xfrm>
            <a:off x="838200" y="1825624"/>
            <a:ext cx="6344265" cy="473740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0" i="0" dirty="0">
                <a:solidFill>
                  <a:srgbClr val="282828"/>
                </a:solidFill>
                <a:effectLst/>
                <a:latin typeface="MuseoSans"/>
              </a:rPr>
              <a:t>DNA-based screening is increasingly viewed through the lens of implementation science (IS)</a:t>
            </a:r>
          </a:p>
          <a:p>
            <a:pPr>
              <a:spcAft>
                <a:spcPts val="600"/>
              </a:spcAft>
            </a:pPr>
            <a:r>
              <a:rPr lang="en-US" b="0" i="0" dirty="0">
                <a:solidFill>
                  <a:srgbClr val="282828"/>
                </a:solidFill>
                <a:effectLst/>
                <a:latin typeface="MuseoSans"/>
              </a:rPr>
              <a:t>IS methods and frameworks facilitate </a:t>
            </a:r>
            <a:r>
              <a:rPr lang="en-US" dirty="0">
                <a:solidFill>
                  <a:srgbClr val="282828"/>
                </a:solidFill>
                <a:latin typeface="MuseoSans"/>
              </a:rPr>
              <a:t>developing and translating effective </a:t>
            </a:r>
            <a:r>
              <a:rPr lang="en-US" b="0" i="0" dirty="0">
                <a:solidFill>
                  <a:srgbClr val="282828"/>
                </a:solidFill>
                <a:effectLst/>
                <a:latin typeface="MuseoSans"/>
              </a:rPr>
              <a:t>DNA-based screening practices into routine clinical care:</a:t>
            </a:r>
          </a:p>
          <a:p>
            <a:pPr lvl="1">
              <a:spcAft>
                <a:spcPts val="600"/>
              </a:spcAft>
            </a:pPr>
            <a:r>
              <a:rPr lang="en-US" b="0" i="0" dirty="0">
                <a:solidFill>
                  <a:srgbClr val="282828"/>
                </a:solidFill>
                <a:effectLst/>
                <a:latin typeface="MuseoSans"/>
              </a:rPr>
              <a:t>Understanding community barriers to equitable uptake</a:t>
            </a:r>
          </a:p>
          <a:p>
            <a:pPr lvl="1">
              <a:spcAft>
                <a:spcPts val="600"/>
              </a:spcAft>
            </a:pPr>
            <a:r>
              <a:rPr lang="en-US" b="0" i="0" dirty="0">
                <a:solidFill>
                  <a:srgbClr val="282828"/>
                </a:solidFill>
                <a:effectLst/>
                <a:latin typeface="MuseoSans"/>
              </a:rPr>
              <a:t>Assessing impact on providers and health systems</a:t>
            </a:r>
          </a:p>
          <a:p>
            <a:pPr lvl="1">
              <a:spcAft>
                <a:spcPts val="600"/>
              </a:spcAft>
            </a:pPr>
            <a:r>
              <a:rPr lang="en-US" dirty="0">
                <a:solidFill>
                  <a:srgbClr val="282828"/>
                </a:solidFill>
                <a:latin typeface="MuseoSans"/>
              </a:rPr>
              <a:t>Evaluating implementation and patient outcomes in primary care and community health settings</a:t>
            </a:r>
          </a:p>
          <a:p>
            <a:pPr>
              <a:spcAft>
                <a:spcPts val="600"/>
              </a:spcAft>
            </a:pPr>
            <a:r>
              <a:rPr lang="en-US" dirty="0">
                <a:solidFill>
                  <a:srgbClr val="282828"/>
                </a:solidFill>
                <a:latin typeface="MuseoSans"/>
              </a:rPr>
              <a:t>Wildin et al. used the Consolidated Framework for Implementation Research (CFIR) to explore barriers and facilitators in a feasibility pilot</a:t>
            </a:r>
          </a:p>
          <a:p>
            <a:pPr>
              <a:spcAft>
                <a:spcPts val="600"/>
              </a:spcAft>
            </a:pPr>
            <a:endParaRPr lang="en-US" dirty="0">
              <a:solidFill>
                <a:srgbClr val="282828"/>
              </a:solidFill>
              <a:latin typeface="MuseoSans"/>
            </a:endParaRPr>
          </a:p>
        </p:txBody>
      </p:sp>
      <p:sp>
        <p:nvSpPr>
          <p:cNvPr id="13" name="TextBox 12">
            <a:extLst>
              <a:ext uri="{FF2B5EF4-FFF2-40B4-BE49-F238E27FC236}">
                <a16:creationId xmlns:a16="http://schemas.microsoft.com/office/drawing/2014/main" id="{CBC6F5A5-6D35-467E-7162-2ED7DF145378}"/>
              </a:ext>
            </a:extLst>
          </p:cNvPr>
          <p:cNvSpPr txBox="1"/>
          <p:nvPr/>
        </p:nvSpPr>
        <p:spPr>
          <a:xfrm>
            <a:off x="7388941" y="5317080"/>
            <a:ext cx="4483510" cy="830997"/>
          </a:xfrm>
          <a:prstGeom prst="rect">
            <a:avLst/>
          </a:prstGeom>
          <a:noFill/>
        </p:spPr>
        <p:txBody>
          <a:bodyPr wrap="square">
            <a:spAutoFit/>
          </a:bodyPr>
          <a:lstStyle/>
          <a:p>
            <a:r>
              <a:rPr lang="en-US" sz="1200" b="0" i="0" dirty="0">
                <a:solidFill>
                  <a:srgbClr val="212121"/>
                </a:solidFill>
                <a:effectLst/>
                <a:latin typeface="BlinkMacSystemFont"/>
              </a:rPr>
              <a:t>Wildin RS, </a:t>
            </a:r>
            <a:r>
              <a:rPr lang="en-US" sz="1200" b="0" i="0" dirty="0" err="1">
                <a:solidFill>
                  <a:srgbClr val="212121"/>
                </a:solidFill>
                <a:effectLst/>
                <a:latin typeface="BlinkMacSystemFont"/>
              </a:rPr>
              <a:t>Giummo</a:t>
            </a:r>
            <a:r>
              <a:rPr lang="en-US" sz="1200" b="0" i="0" dirty="0">
                <a:solidFill>
                  <a:srgbClr val="212121"/>
                </a:solidFill>
                <a:effectLst/>
                <a:latin typeface="BlinkMacSystemFont"/>
              </a:rPr>
              <a:t> CA, Reiter AW, Peterson TC, Leonard DGB. Primary Care Implementation of Genomic Population Health Screening Using a Large Gene Sequencing Panel. Front Genet. 2022 Apr 25;13:867334. PMC9081681.</a:t>
            </a:r>
            <a:endParaRPr lang="en-US" sz="1200" dirty="0"/>
          </a:p>
        </p:txBody>
      </p:sp>
    </p:spTree>
    <p:extLst>
      <p:ext uri="{BB962C8B-B14F-4D97-AF65-F5344CB8AC3E}">
        <p14:creationId xmlns:p14="http://schemas.microsoft.com/office/powerpoint/2010/main" val="87264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7815C-AA38-A56F-EBAA-9FDBC2B86B55}"/>
              </a:ext>
            </a:extLst>
          </p:cNvPr>
          <p:cNvSpPr>
            <a:spLocks noGrp="1"/>
          </p:cNvSpPr>
          <p:nvPr>
            <p:ph type="title"/>
          </p:nvPr>
        </p:nvSpPr>
        <p:spPr/>
        <p:txBody>
          <a:bodyPr/>
          <a:lstStyle/>
          <a:p>
            <a:r>
              <a:rPr lang="en-US" dirty="0"/>
              <a:t>Maximizing clinical utility</a:t>
            </a:r>
          </a:p>
        </p:txBody>
      </p:sp>
      <p:pic>
        <p:nvPicPr>
          <p:cNvPr id="1026" name="Picture 2">
            <a:extLst>
              <a:ext uri="{FF2B5EF4-FFF2-40B4-BE49-F238E27FC236}">
                <a16:creationId xmlns:a16="http://schemas.microsoft.com/office/drawing/2014/main" id="{2B6BFCB3-0455-844B-DF0A-3D331E2520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31305" y="733482"/>
            <a:ext cx="3293149" cy="276923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3CAEA3E-30EB-15D6-8EBE-282790FB3067}"/>
              </a:ext>
            </a:extLst>
          </p:cNvPr>
          <p:cNvSpPr txBox="1">
            <a:spLocks/>
          </p:cNvSpPr>
          <p:nvPr/>
        </p:nvSpPr>
        <p:spPr>
          <a:xfrm>
            <a:off x="838200" y="1825624"/>
            <a:ext cx="6344265" cy="47374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0" i="0" dirty="0">
                <a:solidFill>
                  <a:srgbClr val="282828"/>
                </a:solidFill>
                <a:effectLst/>
                <a:latin typeface="MuseoSans"/>
              </a:rPr>
              <a:t>Currently available evidence does not provide support for the widespread use of predictive genomic screening in healthy populations.</a:t>
            </a:r>
          </a:p>
          <a:p>
            <a:pPr>
              <a:spcAft>
                <a:spcPts val="600"/>
              </a:spcAft>
            </a:pPr>
            <a:r>
              <a:rPr lang="en-US" b="0" i="0" dirty="0">
                <a:solidFill>
                  <a:srgbClr val="282828"/>
                </a:solidFill>
                <a:effectLst/>
                <a:latin typeface="MuseoSans"/>
              </a:rPr>
              <a:t>Ascertainment bias raises valid concerns about overdiagnosis and overtreatment in unselected populations.</a:t>
            </a:r>
          </a:p>
          <a:p>
            <a:pPr>
              <a:spcAft>
                <a:spcPts val="600"/>
              </a:spcAft>
            </a:pPr>
            <a:r>
              <a:rPr lang="en-US" b="0" i="0" dirty="0">
                <a:solidFill>
                  <a:srgbClr val="282828"/>
                </a:solidFill>
                <a:effectLst/>
                <a:latin typeface="MuseoSans"/>
              </a:rPr>
              <a:t>Kingdom and Wright </a:t>
            </a:r>
            <a:r>
              <a:rPr lang="en-US" dirty="0">
                <a:solidFill>
                  <a:srgbClr val="282828"/>
                </a:solidFill>
                <a:latin typeface="MuseoSans"/>
              </a:rPr>
              <a:t>urge improving our knowledge base with:</a:t>
            </a:r>
          </a:p>
          <a:p>
            <a:pPr lvl="1">
              <a:spcAft>
                <a:spcPts val="600"/>
              </a:spcAft>
            </a:pPr>
            <a:r>
              <a:rPr lang="en-US" b="0" i="0" dirty="0">
                <a:solidFill>
                  <a:srgbClr val="282828"/>
                </a:solidFill>
                <a:effectLst/>
                <a:latin typeface="MuseoSans"/>
              </a:rPr>
              <a:t>increasing size and diversity of population cohorts</a:t>
            </a:r>
          </a:p>
          <a:p>
            <a:pPr lvl="1">
              <a:spcAft>
                <a:spcPts val="600"/>
              </a:spcAft>
            </a:pPr>
            <a:r>
              <a:rPr lang="en-US" b="0" i="0" dirty="0">
                <a:solidFill>
                  <a:srgbClr val="282828"/>
                </a:solidFill>
                <a:effectLst/>
                <a:latin typeface="MuseoSans"/>
              </a:rPr>
              <a:t>functional studies of individual patients with specific clinical phenotypes.</a:t>
            </a:r>
            <a:endParaRPr lang="en-US" dirty="0">
              <a:solidFill>
                <a:srgbClr val="282828"/>
              </a:solidFill>
              <a:latin typeface="MuseoSans"/>
            </a:endParaRPr>
          </a:p>
        </p:txBody>
      </p:sp>
      <p:pic>
        <p:nvPicPr>
          <p:cNvPr id="9" name="Picture 8">
            <a:extLst>
              <a:ext uri="{FF2B5EF4-FFF2-40B4-BE49-F238E27FC236}">
                <a16:creationId xmlns:a16="http://schemas.microsoft.com/office/drawing/2014/main" id="{066EDE5D-EAE1-05DD-8FBA-D9065341C48F}"/>
              </a:ext>
            </a:extLst>
          </p:cNvPr>
          <p:cNvPicPr>
            <a:picLocks noChangeAspect="1"/>
          </p:cNvPicPr>
          <p:nvPr/>
        </p:nvPicPr>
        <p:blipFill>
          <a:blip r:embed="rId3"/>
          <a:stretch>
            <a:fillRect/>
          </a:stretch>
        </p:blipFill>
        <p:spPr>
          <a:xfrm>
            <a:off x="8098558" y="3857980"/>
            <a:ext cx="3558645" cy="2058720"/>
          </a:xfrm>
          <a:prstGeom prst="rect">
            <a:avLst/>
          </a:prstGeom>
        </p:spPr>
      </p:pic>
      <p:sp>
        <p:nvSpPr>
          <p:cNvPr id="5" name="TextBox 4">
            <a:extLst>
              <a:ext uri="{FF2B5EF4-FFF2-40B4-BE49-F238E27FC236}">
                <a16:creationId xmlns:a16="http://schemas.microsoft.com/office/drawing/2014/main" id="{0B14E028-F029-83AC-8DF8-5BA4396A0FD2}"/>
              </a:ext>
            </a:extLst>
          </p:cNvPr>
          <p:cNvSpPr txBox="1"/>
          <p:nvPr/>
        </p:nvSpPr>
        <p:spPr>
          <a:xfrm>
            <a:off x="7872267" y="5916700"/>
            <a:ext cx="4483510" cy="646331"/>
          </a:xfrm>
          <a:prstGeom prst="rect">
            <a:avLst/>
          </a:prstGeom>
          <a:noFill/>
        </p:spPr>
        <p:txBody>
          <a:bodyPr wrap="square">
            <a:spAutoFit/>
          </a:bodyPr>
          <a:lstStyle/>
          <a:p>
            <a:r>
              <a:rPr lang="en-US" sz="1200" b="0" i="0" dirty="0">
                <a:solidFill>
                  <a:srgbClr val="212121"/>
                </a:solidFill>
                <a:effectLst/>
                <a:latin typeface="BlinkMacSystemFont"/>
              </a:rPr>
              <a:t>Kingdom R, Wright CF. Incomplete Penetrance and Variable Expressivity: From Clinical Studies to Population Cohorts. Front Genet. 2022 Jul 25;13:920390. PMC9380816.</a:t>
            </a:r>
            <a:endParaRPr lang="en-US" sz="1200" dirty="0"/>
          </a:p>
        </p:txBody>
      </p:sp>
    </p:spTree>
    <p:extLst>
      <p:ext uri="{BB962C8B-B14F-4D97-AF65-F5344CB8AC3E}">
        <p14:creationId xmlns:p14="http://schemas.microsoft.com/office/powerpoint/2010/main" val="29208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5705-DFCF-A52D-74BE-D0BE8167D477}"/>
              </a:ext>
            </a:extLst>
          </p:cNvPr>
          <p:cNvSpPr>
            <a:spLocks noGrp="1"/>
          </p:cNvSpPr>
          <p:nvPr>
            <p:ph type="title"/>
          </p:nvPr>
        </p:nvSpPr>
        <p:spPr/>
        <p:txBody>
          <a:bodyPr/>
          <a:lstStyle/>
          <a:p>
            <a:r>
              <a:rPr lang="en-US" dirty="0"/>
              <a:t>Understanding public perspectives and values</a:t>
            </a:r>
          </a:p>
        </p:txBody>
      </p:sp>
      <p:sp>
        <p:nvSpPr>
          <p:cNvPr id="3" name="Content Placeholder 2">
            <a:extLst>
              <a:ext uri="{FF2B5EF4-FFF2-40B4-BE49-F238E27FC236}">
                <a16:creationId xmlns:a16="http://schemas.microsoft.com/office/drawing/2014/main" id="{4B89279E-E6E7-85B5-5365-00D816BF8319}"/>
              </a:ext>
            </a:extLst>
          </p:cNvPr>
          <p:cNvSpPr>
            <a:spLocks noGrp="1"/>
          </p:cNvSpPr>
          <p:nvPr>
            <p:ph idx="1"/>
          </p:nvPr>
        </p:nvSpPr>
        <p:spPr>
          <a:xfrm>
            <a:off x="838201" y="1825625"/>
            <a:ext cx="6152804" cy="4351338"/>
          </a:xfrm>
        </p:spPr>
        <p:txBody>
          <a:bodyPr>
            <a:normAutofit/>
          </a:bodyPr>
          <a:lstStyle/>
          <a:p>
            <a:r>
              <a:rPr lang="en-US" dirty="0"/>
              <a:t>Understanding public values around genomic research will aid in informed decision-making and minimize enrollment barriers.</a:t>
            </a:r>
          </a:p>
          <a:p>
            <a:r>
              <a:rPr lang="en-US" dirty="0"/>
              <a:t>Kaphingst et al found no difference in Latina and non-Latina women's interest in receiving genetic testing </a:t>
            </a:r>
          </a:p>
          <a:p>
            <a:pPr lvl="1"/>
            <a:r>
              <a:rPr lang="en-US" dirty="0"/>
              <a:t>worry about genetic risks and higher genetic knowledge predicted interest</a:t>
            </a:r>
          </a:p>
          <a:p>
            <a:pPr lvl="1"/>
            <a:r>
              <a:rPr lang="en-US" dirty="0"/>
              <a:t>support for testing as part of routine healthcare</a:t>
            </a:r>
          </a:p>
        </p:txBody>
      </p:sp>
      <p:pic>
        <p:nvPicPr>
          <p:cNvPr id="7" name="Picture 6">
            <a:extLst>
              <a:ext uri="{FF2B5EF4-FFF2-40B4-BE49-F238E27FC236}">
                <a16:creationId xmlns:a16="http://schemas.microsoft.com/office/drawing/2014/main" id="{1B5E6D03-DA1A-9706-FAD2-DE7D5E379D99}"/>
              </a:ext>
            </a:extLst>
          </p:cNvPr>
          <p:cNvPicPr>
            <a:picLocks noChangeAspect="1"/>
          </p:cNvPicPr>
          <p:nvPr/>
        </p:nvPicPr>
        <p:blipFill rotWithShape="1">
          <a:blip r:embed="rId3"/>
          <a:srcRect t="-1" b="-1349"/>
          <a:stretch/>
        </p:blipFill>
        <p:spPr>
          <a:xfrm>
            <a:off x="6991005" y="2329088"/>
            <a:ext cx="4988460" cy="3195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9E6C11B7-99CF-7DB4-8518-684D2AA1C25E}"/>
              </a:ext>
            </a:extLst>
          </p:cNvPr>
          <p:cNvSpPr txBox="1"/>
          <p:nvPr/>
        </p:nvSpPr>
        <p:spPr>
          <a:xfrm>
            <a:off x="7398329" y="5721927"/>
            <a:ext cx="4416134" cy="1015663"/>
          </a:xfrm>
          <a:prstGeom prst="rect">
            <a:avLst/>
          </a:prstGeom>
          <a:noFill/>
        </p:spPr>
        <p:txBody>
          <a:bodyPr wrap="square">
            <a:spAutoFit/>
          </a:bodyPr>
          <a:lstStyle/>
          <a:p>
            <a:r>
              <a:rPr lang="en-US" sz="1200" b="0" i="0" dirty="0">
                <a:solidFill>
                  <a:srgbClr val="212121"/>
                </a:solidFill>
                <a:effectLst/>
                <a:latin typeface="BlinkMacSystemFont"/>
              </a:rPr>
              <a:t>Kaphingst KA, Bather JR, Daly BM, Chavez-Yenter D, Vega A, Kohlmann WK. Interest in Cancer Predisposition Testing and Carrier Screening Offered as Part of Routine Healthcare Among an Ethnically Diverse Sample of Young Women. Front Genet. 2022 Apr 14;13:866062. PMC9047995.</a:t>
            </a:r>
            <a:endParaRPr lang="en-US" sz="1200" dirty="0"/>
          </a:p>
        </p:txBody>
      </p:sp>
    </p:spTree>
    <p:extLst>
      <p:ext uri="{BB962C8B-B14F-4D97-AF65-F5344CB8AC3E}">
        <p14:creationId xmlns:p14="http://schemas.microsoft.com/office/powerpoint/2010/main" val="276950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48B71B3-6DB9-23CE-DDAD-1B2C38A4E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20" y="4680066"/>
            <a:ext cx="7066878" cy="2177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12BE34-C583-409E-37EF-BC876D803F5C}"/>
              </a:ext>
            </a:extLst>
          </p:cNvPr>
          <p:cNvSpPr>
            <a:spLocks noGrp="1"/>
          </p:cNvSpPr>
          <p:nvPr>
            <p:ph type="title"/>
          </p:nvPr>
        </p:nvSpPr>
        <p:spPr/>
        <p:txBody>
          <a:bodyPr/>
          <a:lstStyle/>
          <a:p>
            <a:r>
              <a:rPr lang="en-US" dirty="0"/>
              <a:t>Prioritizing health equity in population screening</a:t>
            </a:r>
          </a:p>
        </p:txBody>
      </p:sp>
      <p:sp>
        <p:nvSpPr>
          <p:cNvPr id="6" name="Content Placeholder 5">
            <a:extLst>
              <a:ext uri="{FF2B5EF4-FFF2-40B4-BE49-F238E27FC236}">
                <a16:creationId xmlns:a16="http://schemas.microsoft.com/office/drawing/2014/main" id="{D970DBE3-5A16-FE90-B6CB-D8740ECD9830}"/>
              </a:ext>
            </a:extLst>
          </p:cNvPr>
          <p:cNvSpPr>
            <a:spLocks noGrp="1"/>
          </p:cNvSpPr>
          <p:nvPr>
            <p:ph idx="1"/>
          </p:nvPr>
        </p:nvSpPr>
        <p:spPr>
          <a:xfrm>
            <a:off x="838200" y="1825625"/>
            <a:ext cx="10799618" cy="3128760"/>
          </a:xfrm>
        </p:spPr>
        <p:txBody>
          <a:bodyPr>
            <a:normAutofit/>
          </a:bodyPr>
          <a:lstStyle/>
          <a:p>
            <a:r>
              <a:rPr lang="en-US" dirty="0"/>
              <a:t>New health care innovations can widen existing disparities.</a:t>
            </a:r>
          </a:p>
          <a:p>
            <a:r>
              <a:rPr lang="en-US" dirty="0"/>
              <a:t>If population genomic screening implementation centers health equity and justice, disparities in access to genetic services could disappear</a:t>
            </a:r>
          </a:p>
          <a:p>
            <a:r>
              <a:rPr lang="en-US" dirty="0"/>
              <a:t>Involving </a:t>
            </a:r>
            <a:r>
              <a:rPr lang="en-US" b="0" i="0" dirty="0">
                <a:solidFill>
                  <a:srgbClr val="282828"/>
                </a:solidFill>
                <a:effectLst/>
                <a:latin typeface="MuseoSans"/>
              </a:rPr>
              <a:t>communities that have been historically marginalized in biomedical research across the design, development, and delivery continuum as Lewis et al. describe, </a:t>
            </a:r>
            <a:r>
              <a:rPr lang="en-US" dirty="0">
                <a:solidFill>
                  <a:srgbClr val="282828"/>
                </a:solidFill>
                <a:latin typeface="MuseoSans"/>
              </a:rPr>
              <a:t>can </a:t>
            </a:r>
            <a:r>
              <a:rPr lang="en-US" dirty="0"/>
              <a:t>foster trust-based relationships</a:t>
            </a:r>
          </a:p>
        </p:txBody>
      </p:sp>
      <p:sp>
        <p:nvSpPr>
          <p:cNvPr id="8" name="TextBox 7">
            <a:extLst>
              <a:ext uri="{FF2B5EF4-FFF2-40B4-BE49-F238E27FC236}">
                <a16:creationId xmlns:a16="http://schemas.microsoft.com/office/drawing/2014/main" id="{6F4EA9CD-AB25-1B0B-33F3-E814CA497249}"/>
              </a:ext>
            </a:extLst>
          </p:cNvPr>
          <p:cNvSpPr txBox="1"/>
          <p:nvPr/>
        </p:nvSpPr>
        <p:spPr>
          <a:xfrm>
            <a:off x="8374381" y="5344328"/>
            <a:ext cx="3443546" cy="1015663"/>
          </a:xfrm>
          <a:prstGeom prst="rect">
            <a:avLst/>
          </a:prstGeom>
          <a:noFill/>
        </p:spPr>
        <p:txBody>
          <a:bodyPr wrap="square">
            <a:spAutoFit/>
          </a:bodyPr>
          <a:lstStyle/>
          <a:p>
            <a:r>
              <a:rPr lang="en-US" sz="1200" b="0" i="0" dirty="0">
                <a:solidFill>
                  <a:srgbClr val="212121"/>
                </a:solidFill>
                <a:effectLst/>
                <a:latin typeface="BlinkMacSystemFont"/>
              </a:rPr>
              <a:t>Lewis MA, </a:t>
            </a:r>
            <a:r>
              <a:rPr lang="en-US" sz="1200" b="0" i="0" dirty="0" err="1">
                <a:solidFill>
                  <a:srgbClr val="212121"/>
                </a:solidFill>
                <a:effectLst/>
                <a:latin typeface="BlinkMacSystemFont"/>
              </a:rPr>
              <a:t>Uhrig</a:t>
            </a:r>
            <a:r>
              <a:rPr lang="en-US" sz="1200" b="0" i="0" dirty="0">
                <a:solidFill>
                  <a:srgbClr val="212121"/>
                </a:solidFill>
                <a:effectLst/>
                <a:latin typeface="BlinkMacSystemFont"/>
              </a:rPr>
              <a:t> JD, Adams ET, Brown JA, Sanders A; RTI International All of Us Innovator Team. Engagement marketing for social good: Application to the </a:t>
            </a:r>
            <a:r>
              <a:rPr lang="en-US" sz="1200" b="0" i="1" dirty="0">
                <a:solidFill>
                  <a:srgbClr val="212121"/>
                </a:solidFill>
                <a:effectLst/>
                <a:latin typeface="BlinkMacSystemFont"/>
              </a:rPr>
              <a:t>All of Us</a:t>
            </a:r>
            <a:r>
              <a:rPr lang="en-US" sz="1200" b="0" i="0" dirty="0">
                <a:solidFill>
                  <a:srgbClr val="212121"/>
                </a:solidFill>
                <a:effectLst/>
                <a:latin typeface="BlinkMacSystemFont"/>
              </a:rPr>
              <a:t> Research Program. Front Genet. 2022 Aug 8;13:889195. PMC10041337.</a:t>
            </a:r>
            <a:endParaRPr lang="en-US" sz="1200" dirty="0"/>
          </a:p>
        </p:txBody>
      </p:sp>
    </p:spTree>
    <p:extLst>
      <p:ext uri="{BB962C8B-B14F-4D97-AF65-F5344CB8AC3E}">
        <p14:creationId xmlns:p14="http://schemas.microsoft.com/office/powerpoint/2010/main" val="294696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7C0-81CD-CA1C-279F-5353152CFDA8}"/>
              </a:ext>
            </a:extLst>
          </p:cNvPr>
          <p:cNvSpPr>
            <a:spLocks noGrp="1"/>
          </p:cNvSpPr>
          <p:nvPr>
            <p:ph type="title"/>
          </p:nvPr>
        </p:nvSpPr>
        <p:spPr/>
        <p:txBody>
          <a:bodyPr/>
          <a:lstStyle/>
          <a:p>
            <a:r>
              <a:rPr lang="en-US" dirty="0"/>
              <a:t>Expanding genomic screening throughout the lifespan</a:t>
            </a:r>
          </a:p>
        </p:txBody>
      </p:sp>
      <p:sp>
        <p:nvSpPr>
          <p:cNvPr id="3" name="Content Placeholder 2">
            <a:extLst>
              <a:ext uri="{FF2B5EF4-FFF2-40B4-BE49-F238E27FC236}">
                <a16:creationId xmlns:a16="http://schemas.microsoft.com/office/drawing/2014/main" id="{7D986CA2-1BFF-836A-84BE-87858FC74234}"/>
              </a:ext>
            </a:extLst>
          </p:cNvPr>
          <p:cNvSpPr>
            <a:spLocks noGrp="1"/>
          </p:cNvSpPr>
          <p:nvPr>
            <p:ph idx="1"/>
          </p:nvPr>
        </p:nvSpPr>
        <p:spPr>
          <a:xfrm>
            <a:off x="838200" y="1792374"/>
            <a:ext cx="5595851" cy="4351338"/>
          </a:xfrm>
        </p:spPr>
        <p:txBody>
          <a:bodyPr>
            <a:noAutofit/>
          </a:bodyPr>
          <a:lstStyle/>
          <a:p>
            <a:r>
              <a:rPr lang="en-US" dirty="0"/>
              <a:t>Newborn screening (NBS) epitomizes a highly successful PH screening program </a:t>
            </a:r>
          </a:p>
          <a:p>
            <a:r>
              <a:rPr lang="en-US" dirty="0"/>
              <a:t>DNA-based screening could significantly increase the no. of screened conditions and access to available, effective treatments</a:t>
            </a:r>
          </a:p>
          <a:p>
            <a:r>
              <a:rPr lang="en-US" b="0" i="0" dirty="0">
                <a:solidFill>
                  <a:srgbClr val="282828"/>
                </a:solidFill>
                <a:effectLst/>
              </a:rPr>
              <a:t>Armstrong et al. caution that expanding NBS without parental buy-in could imperil its continued success</a:t>
            </a:r>
            <a:endParaRPr lang="en-US" dirty="0"/>
          </a:p>
        </p:txBody>
      </p:sp>
      <p:pic>
        <p:nvPicPr>
          <p:cNvPr id="2050" name="Picture 2">
            <a:extLst>
              <a:ext uri="{FF2B5EF4-FFF2-40B4-BE49-F238E27FC236}">
                <a16:creationId xmlns:a16="http://schemas.microsoft.com/office/drawing/2014/main" id="{784245BB-0380-1029-166E-451929F63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204" y="1690688"/>
            <a:ext cx="5727380" cy="3496454"/>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4C2F63-3689-E301-5F10-3C08BED2584A}"/>
              </a:ext>
            </a:extLst>
          </p:cNvPr>
          <p:cNvSpPr txBox="1"/>
          <p:nvPr/>
        </p:nvSpPr>
        <p:spPr>
          <a:xfrm>
            <a:off x="7140632" y="5386648"/>
            <a:ext cx="4346169" cy="830997"/>
          </a:xfrm>
          <a:prstGeom prst="rect">
            <a:avLst/>
          </a:prstGeom>
          <a:noFill/>
        </p:spPr>
        <p:txBody>
          <a:bodyPr wrap="square">
            <a:spAutoFit/>
          </a:bodyPr>
          <a:lstStyle/>
          <a:p>
            <a:r>
              <a:rPr lang="en-US" sz="1200" b="0" i="0" dirty="0">
                <a:solidFill>
                  <a:srgbClr val="212121"/>
                </a:solidFill>
                <a:effectLst/>
                <a:latin typeface="BlinkMacSystemFont"/>
              </a:rPr>
              <a:t>Armstrong B et al. Parental Attitudes Toward Standard Newborn Screening and Newborn Genomic Sequencing: Findings From the </a:t>
            </a:r>
            <a:r>
              <a:rPr lang="en-US" sz="1200" b="0" i="0" dirty="0" err="1">
                <a:solidFill>
                  <a:srgbClr val="212121"/>
                </a:solidFill>
                <a:effectLst/>
                <a:latin typeface="BlinkMacSystemFont"/>
              </a:rPr>
              <a:t>BabySeq</a:t>
            </a:r>
            <a:r>
              <a:rPr lang="en-US" sz="1200" b="0" i="0" dirty="0">
                <a:solidFill>
                  <a:srgbClr val="212121"/>
                </a:solidFill>
                <a:effectLst/>
                <a:latin typeface="BlinkMacSystemFont"/>
              </a:rPr>
              <a:t> Study. Front Genet. 2022 Apr 27;13:867371. PMC9091188.</a:t>
            </a:r>
            <a:endParaRPr lang="en-US" sz="1200" dirty="0"/>
          </a:p>
        </p:txBody>
      </p:sp>
    </p:spTree>
    <p:extLst>
      <p:ext uri="{BB962C8B-B14F-4D97-AF65-F5344CB8AC3E}">
        <p14:creationId xmlns:p14="http://schemas.microsoft.com/office/powerpoint/2010/main" val="445759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832F8A2F1AFA40AD17AB484208A90B" ma:contentTypeVersion="10" ma:contentTypeDescription="Create a new document." ma:contentTypeScope="" ma:versionID="d226b87e5e71f09193372c60432f29a3">
  <xsd:schema xmlns:xsd="http://www.w3.org/2001/XMLSchema" xmlns:xs="http://www.w3.org/2001/XMLSchema" xmlns:p="http://schemas.microsoft.com/office/2006/metadata/properties" xmlns:ns2="7f8b0c30-aad4-4de0-9a69-24294a10f01b" xmlns:ns3="693eb6d7-1624-41b9-8f6f-a3f13dbbd421" targetNamespace="http://schemas.microsoft.com/office/2006/metadata/properties" ma:root="true" ma:fieldsID="666893fe60686d0655f065d480094fa6" ns2:_="" ns3:_="">
    <xsd:import namespace="7f8b0c30-aad4-4de0-9a69-24294a10f01b"/>
    <xsd:import namespace="693eb6d7-1624-41b9-8f6f-a3f13dbbd4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b0c30-aad4-4de0-9a69-24294a10f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3eb6d7-1624-41b9-8f6f-a3f13dbbd4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5c36b1-9b49-4542-9b9e-f2c820312d49}" ma:internalName="TaxCatchAll" ma:showField="CatchAllData" ma:web="693eb6d7-1624-41b9-8f6f-a3f13dbbd4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8b0c30-aad4-4de0-9a69-24294a10f01b">
      <Terms xmlns="http://schemas.microsoft.com/office/infopath/2007/PartnerControls"/>
    </lcf76f155ced4ddcb4097134ff3c332f>
    <TaxCatchAll xmlns="693eb6d7-1624-41b9-8f6f-a3f13dbbd421" xsi:nil="true"/>
  </documentManagement>
</p:properties>
</file>

<file path=customXml/itemProps1.xml><?xml version="1.0" encoding="utf-8"?>
<ds:datastoreItem xmlns:ds="http://schemas.openxmlformats.org/officeDocument/2006/customXml" ds:itemID="{99559BEB-0D96-439F-BFA8-53FEB5107336}">
  <ds:schemaRefs>
    <ds:schemaRef ds:uri="http://schemas.microsoft.com/sharepoint/v3/contenttype/forms"/>
  </ds:schemaRefs>
</ds:datastoreItem>
</file>

<file path=customXml/itemProps2.xml><?xml version="1.0" encoding="utf-8"?>
<ds:datastoreItem xmlns:ds="http://schemas.openxmlformats.org/officeDocument/2006/customXml" ds:itemID="{53B80934-3E78-4C02-BFD8-9C8B5E2AD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b0c30-aad4-4de0-9a69-24294a10f01b"/>
    <ds:schemaRef ds:uri="693eb6d7-1624-41b9-8f6f-a3f13dbbd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F6BA83-335C-4468-81BF-8D0BDE47647C}">
  <ds:schemaRefs>
    <ds:schemaRef ds:uri="http://schemas.microsoft.com/office/2006/metadata/properties"/>
    <ds:schemaRef ds:uri="http://schemas.microsoft.com/office/infopath/2007/PartnerControls"/>
    <ds:schemaRef ds:uri="7f8b0c30-aad4-4de0-9a69-24294a10f01b"/>
    <ds:schemaRef ds:uri="693eb6d7-1624-41b9-8f6f-a3f13dbbd421"/>
  </ds:schemaRefs>
</ds:datastoreItem>
</file>

<file path=docProps/app.xml><?xml version="1.0" encoding="utf-8"?>
<Properties xmlns="http://schemas.openxmlformats.org/officeDocument/2006/extended-properties" xmlns:vt="http://schemas.openxmlformats.org/officeDocument/2006/docPropsVTypes">
  <TotalTime>8694</TotalTime>
  <Words>1031</Words>
  <Application>Microsoft Office PowerPoint</Application>
  <PresentationFormat>Widescreen</PresentationFormat>
  <Paragraphs>94</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Next LT Pro</vt:lpstr>
      <vt:lpstr>BlinkMacSystemFont</vt:lpstr>
      <vt:lpstr>Calibri</vt:lpstr>
      <vt:lpstr>Calibri Light</vt:lpstr>
      <vt:lpstr>MuseoSans</vt:lpstr>
      <vt:lpstr>Office Theme</vt:lpstr>
      <vt:lpstr>PowerPoint Presentation</vt:lpstr>
      <vt:lpstr>Topics for Today:</vt:lpstr>
      <vt:lpstr>Opportunities</vt:lpstr>
      <vt:lpstr>Challenges</vt:lpstr>
      <vt:lpstr>Utilizing implementation science frameworks</vt:lpstr>
      <vt:lpstr>Maximizing clinical utility</vt:lpstr>
      <vt:lpstr>Understanding public perspectives and values</vt:lpstr>
      <vt:lpstr>Prioritizing health equity in population screening</vt:lpstr>
      <vt:lpstr>Expanding genomic screening throughout the lifespan</vt:lpstr>
      <vt:lpstr>Addressing informed consent, education, and ELSI for genomic screening</vt:lpstr>
      <vt:lpstr>Building effective governance and infrastructure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Berg, Jonathan Sanford</dc:creator>
  <cp:lastModifiedBy>Milko, Laura V.</cp:lastModifiedBy>
  <cp:revision>5</cp:revision>
  <dcterms:created xsi:type="dcterms:W3CDTF">2022-12-13T16:11:59Z</dcterms:created>
  <dcterms:modified xsi:type="dcterms:W3CDTF">2023-05-18T12:04:21Z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0x0101000C832F8A2F1AFA40AD17AB484208A90B</vt:lpwstr>
  </property>
</Properties>
</file>